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49"/>
  </p:notesMasterIdLst>
  <p:sldIdLst>
    <p:sldId id="256" r:id="rId3"/>
    <p:sldId id="261" r:id="rId4"/>
    <p:sldId id="262" r:id="rId5"/>
    <p:sldId id="263" r:id="rId6"/>
    <p:sldId id="258" r:id="rId7"/>
    <p:sldId id="260" r:id="rId8"/>
    <p:sldId id="264" r:id="rId9"/>
    <p:sldId id="265" r:id="rId10"/>
    <p:sldId id="267" r:id="rId11"/>
    <p:sldId id="268" r:id="rId12"/>
    <p:sldId id="269" r:id="rId13"/>
    <p:sldId id="270" r:id="rId14"/>
    <p:sldId id="271" r:id="rId15"/>
    <p:sldId id="272" r:id="rId16"/>
    <p:sldId id="274" r:id="rId17"/>
    <p:sldId id="276" r:id="rId18"/>
    <p:sldId id="275"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2" r:id="rId32"/>
    <p:sldId id="293" r:id="rId33"/>
    <p:sldId id="295" r:id="rId34"/>
    <p:sldId id="296" r:id="rId35"/>
    <p:sldId id="297" r:id="rId36"/>
    <p:sldId id="298" r:id="rId37"/>
    <p:sldId id="300" r:id="rId38"/>
    <p:sldId id="299" r:id="rId39"/>
    <p:sldId id="301" r:id="rId40"/>
    <p:sldId id="302" r:id="rId41"/>
    <p:sldId id="304" r:id="rId42"/>
    <p:sldId id="305" r:id="rId43"/>
    <p:sldId id="306" r:id="rId44"/>
    <p:sldId id="307" r:id="rId45"/>
    <p:sldId id="310" r:id="rId46"/>
    <p:sldId id="308" r:id="rId47"/>
    <p:sldId id="311" r:id="rId4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FF29"/>
    <a:srgbClr val="003635"/>
    <a:srgbClr val="C80064"/>
    <a:srgbClr val="C33A1F"/>
    <a:srgbClr val="0000CC"/>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065" autoAdjust="0"/>
  </p:normalViewPr>
  <p:slideViewPr>
    <p:cSldViewPr snapToGrid="0">
      <p:cViewPr varScale="1">
        <p:scale>
          <a:sx n="62" d="100"/>
          <a:sy n="62" d="100"/>
        </p:scale>
        <p:origin x="1626" y="6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63"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338073-4109-40FC-B8DF-ACE08AE935F5}"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C05F5A06-10C9-45CE-9749-29A2D81A4241}">
      <dgm:prSet phldrT="[Text]" custT="1"/>
      <dgm:spPr>
        <a:xfrm>
          <a:off x="1515027" y="1024"/>
          <a:ext cx="2337015" cy="2337015"/>
        </a:xfrm>
        <a:prstGeom prst="ellipse">
          <a:avLst/>
        </a:prstGeom>
        <a:solidFill>
          <a:srgbClr val="00B0F0">
            <a:alpha val="50000"/>
          </a:srgbClr>
        </a:solidFill>
        <a:ln w="12700" cap="flat" cmpd="sng" algn="ctr">
          <a:solidFill>
            <a:sysClr val="window" lastClr="FFFFFF">
              <a:hueOff val="0"/>
              <a:satOff val="0"/>
              <a:lumOff val="0"/>
              <a:alphaOff val="0"/>
            </a:sysClr>
          </a:solidFill>
          <a:prstDash val="solid"/>
        </a:ln>
        <a:effectLst/>
      </dgm:spPr>
      <dgm:t>
        <a:bodyPr/>
        <a:lstStyle/>
        <a:p>
          <a:r>
            <a:rPr lang="en-US" sz="3200" b="0" i="0" kern="1200" dirty="0" smtClean="0">
              <a:solidFill>
                <a:schemeClr val="bg1"/>
              </a:solidFill>
              <a:latin typeface="Times New Roman" panose="02020603050405020304" pitchFamily="18" charset="0"/>
              <a:ea typeface="+mn-ea"/>
              <a:cs typeface="Times New Roman" panose="02020603050405020304" pitchFamily="18" charset="0"/>
            </a:rPr>
            <a:t>rio</a:t>
          </a:r>
          <a:endParaRPr lang="en-US" sz="3200" b="0" i="0" kern="1200" dirty="0">
            <a:solidFill>
              <a:schemeClr val="bg1"/>
            </a:solidFill>
            <a:latin typeface="Times New Roman" panose="02020603050405020304" pitchFamily="18" charset="0"/>
            <a:ea typeface="+mn-ea"/>
            <a:cs typeface="Times New Roman" panose="02020603050405020304" pitchFamily="18" charset="0"/>
          </a:endParaRPr>
        </a:p>
      </dgm:t>
    </dgm:pt>
    <dgm:pt modelId="{2BC9CBE5-CE3B-49C3-9B1B-9044DC161D3B}" type="parTrans" cxnId="{9889327C-DCD4-4058-A3E6-5B4CABF9DAEB}">
      <dgm:prSet/>
      <dgm:spPr/>
      <dgm:t>
        <a:bodyPr/>
        <a:lstStyle/>
        <a:p>
          <a:endParaRPr lang="en-US"/>
        </a:p>
      </dgm:t>
    </dgm:pt>
    <dgm:pt modelId="{F9955BA9-FA39-40AE-8AAD-93817654AA4F}" type="sibTrans" cxnId="{9889327C-DCD4-4058-A3E6-5B4CABF9DAEB}">
      <dgm:prSet/>
      <dgm:spPr/>
      <dgm:t>
        <a:bodyPr/>
        <a:lstStyle/>
        <a:p>
          <a:endParaRPr lang="en-US"/>
        </a:p>
      </dgm:t>
    </dgm:pt>
    <dgm:pt modelId="{38F67C90-A8CB-422A-B538-362ABF6E9E5A}">
      <dgm:prSet phldrT="[Text]" custT="1"/>
      <dgm:spPr>
        <a:xfrm>
          <a:off x="3398484" y="1024"/>
          <a:ext cx="2337015" cy="2337015"/>
        </a:xfrm>
        <a:prstGeom prst="ellipse">
          <a:avLst/>
        </a:prstGeom>
        <a:solidFill>
          <a:srgbClr val="00B0F0">
            <a:alpha val="50000"/>
          </a:srgbClr>
        </a:solidFill>
        <a:ln w="12700" cap="flat" cmpd="sng" algn="ctr">
          <a:solidFill>
            <a:sysClr val="window" lastClr="FFFFFF">
              <a:hueOff val="0"/>
              <a:satOff val="0"/>
              <a:lumOff val="0"/>
              <a:alphaOff val="0"/>
            </a:sysClr>
          </a:solidFill>
          <a:prstDash val="solid"/>
        </a:ln>
        <a:effectLst/>
      </dgm:spPr>
      <dgm:t>
        <a:bodyPr/>
        <a:lstStyle/>
        <a:p>
          <a:r>
            <a:rPr lang="en-US" sz="2400" b="0" i="0" kern="1200" dirty="0" smtClean="0">
              <a:solidFill>
                <a:schemeClr val="bg1"/>
              </a:solidFill>
              <a:latin typeface="Times New Roman" panose="02020603050405020304" pitchFamily="18" charset="0"/>
              <a:ea typeface="+mn-ea"/>
              <a:cs typeface="Times New Roman" panose="02020603050405020304" pitchFamily="18" charset="0"/>
            </a:rPr>
            <a:t>SF</a:t>
          </a:r>
          <a:endParaRPr lang="en-US" sz="3200" b="0" i="0" kern="1200" dirty="0">
            <a:solidFill>
              <a:schemeClr val="bg1"/>
            </a:solidFill>
            <a:latin typeface="Times New Roman" panose="02020603050405020304" pitchFamily="18" charset="0"/>
            <a:ea typeface="+mn-ea"/>
            <a:cs typeface="Times New Roman" panose="02020603050405020304" pitchFamily="18" charset="0"/>
          </a:endParaRPr>
        </a:p>
      </dgm:t>
    </dgm:pt>
    <dgm:pt modelId="{F3D035EF-750F-4F13-B6A1-5E92F979906A}" type="parTrans" cxnId="{468110C5-7F3F-491F-95A1-713D71F89D6B}">
      <dgm:prSet/>
      <dgm:spPr/>
      <dgm:t>
        <a:bodyPr/>
        <a:lstStyle/>
        <a:p>
          <a:endParaRPr lang="en-US"/>
        </a:p>
      </dgm:t>
    </dgm:pt>
    <dgm:pt modelId="{9D721436-6C26-4899-9C26-4EB3D1FDED1F}" type="sibTrans" cxnId="{468110C5-7F3F-491F-95A1-713D71F89D6B}">
      <dgm:prSet/>
      <dgm:spPr/>
      <dgm:t>
        <a:bodyPr/>
        <a:lstStyle/>
        <a:p>
          <a:endParaRPr lang="en-US"/>
        </a:p>
      </dgm:t>
    </dgm:pt>
    <dgm:pt modelId="{1D5DCB03-D64D-4519-82EE-DFD46EE88BBE}">
      <dgm:prSet phldrT="[Text]" custT="1"/>
      <dgm:spPr>
        <a:xfrm>
          <a:off x="5268096" y="1024"/>
          <a:ext cx="2337015" cy="2337015"/>
        </a:xfrm>
        <a:prstGeom prst="ellipse">
          <a:avLst/>
        </a:prstGeom>
        <a:solidFill>
          <a:srgbClr val="00B0F0">
            <a:alpha val="50000"/>
          </a:srgbClr>
        </a:solidFill>
        <a:ln w="12700" cap="flat" cmpd="sng" algn="ctr">
          <a:solidFill>
            <a:sysClr val="window" lastClr="FFFFFF">
              <a:hueOff val="0"/>
              <a:satOff val="0"/>
              <a:lumOff val="0"/>
              <a:alphaOff val="0"/>
            </a:sysClr>
          </a:solidFill>
          <a:prstDash val="solid"/>
        </a:ln>
        <a:effectLst/>
      </dgm:spPr>
      <dgm:t>
        <a:bodyPr/>
        <a:lstStyle/>
        <a:p>
          <a:r>
            <a:rPr lang="en-US" sz="2400" b="0" i="0" kern="1200" dirty="0" smtClean="0">
              <a:solidFill>
                <a:schemeClr val="bg1"/>
              </a:solidFill>
              <a:latin typeface="Times New Roman" panose="02020603050405020304" pitchFamily="18" charset="0"/>
              <a:ea typeface="+mn-ea"/>
              <a:cs typeface="Times New Roman" panose="02020603050405020304" pitchFamily="18" charset="0"/>
            </a:rPr>
            <a:t>raster</a:t>
          </a:r>
          <a:endParaRPr lang="en-US" sz="2400" b="0" i="0" kern="1200" dirty="0">
            <a:solidFill>
              <a:schemeClr val="bg1"/>
            </a:solidFill>
            <a:latin typeface="Times New Roman" panose="02020603050405020304" pitchFamily="18" charset="0"/>
            <a:ea typeface="+mn-ea"/>
            <a:cs typeface="Times New Roman" panose="02020603050405020304" pitchFamily="18" charset="0"/>
          </a:endParaRPr>
        </a:p>
      </dgm:t>
    </dgm:pt>
    <dgm:pt modelId="{32CFF005-7EB0-417F-AFAD-A93966CBD742}" type="parTrans" cxnId="{CD781587-7976-4251-B866-96E92F30F455}">
      <dgm:prSet/>
      <dgm:spPr/>
      <dgm:t>
        <a:bodyPr/>
        <a:lstStyle/>
        <a:p>
          <a:endParaRPr lang="en-US"/>
        </a:p>
      </dgm:t>
    </dgm:pt>
    <dgm:pt modelId="{D7718236-A826-4F80-9E1B-2C16D75D8485}" type="sibTrans" cxnId="{CD781587-7976-4251-B866-96E92F30F455}">
      <dgm:prSet/>
      <dgm:spPr/>
      <dgm:t>
        <a:bodyPr/>
        <a:lstStyle/>
        <a:p>
          <a:endParaRPr lang="en-US"/>
        </a:p>
      </dgm:t>
    </dgm:pt>
    <dgm:pt modelId="{BDF6BB6F-0274-4FEF-952E-B65AED84516C}" type="pres">
      <dgm:prSet presAssocID="{E5338073-4109-40FC-B8DF-ACE08AE935F5}" presName="Name0" presStyleCnt="0">
        <dgm:presLayoutVars>
          <dgm:dir/>
          <dgm:resizeHandles val="exact"/>
        </dgm:presLayoutVars>
      </dgm:prSet>
      <dgm:spPr/>
      <dgm:t>
        <a:bodyPr/>
        <a:lstStyle/>
        <a:p>
          <a:endParaRPr lang="en-US"/>
        </a:p>
      </dgm:t>
    </dgm:pt>
    <dgm:pt modelId="{884A11AC-1B18-42CD-9E1E-3B0D1D887B80}" type="pres">
      <dgm:prSet presAssocID="{C05F5A06-10C9-45CE-9749-29A2D81A4241}" presName="Name5" presStyleLbl="vennNode1" presStyleIdx="0" presStyleCnt="3" custLinFactNeighborX="-2962">
        <dgm:presLayoutVars>
          <dgm:bulletEnabled val="1"/>
        </dgm:presLayoutVars>
      </dgm:prSet>
      <dgm:spPr/>
      <dgm:t>
        <a:bodyPr/>
        <a:lstStyle/>
        <a:p>
          <a:endParaRPr lang="en-US"/>
        </a:p>
      </dgm:t>
    </dgm:pt>
    <dgm:pt modelId="{D20AE375-CB18-4E9B-AD00-9B1CD3A6F5EA}" type="pres">
      <dgm:prSet presAssocID="{F9955BA9-FA39-40AE-8AAD-93817654AA4F}" presName="space" presStyleCnt="0"/>
      <dgm:spPr/>
    </dgm:pt>
    <dgm:pt modelId="{4C2B681F-D6B1-4480-BA46-2E107D1ED808}" type="pres">
      <dgm:prSet presAssocID="{38F67C90-A8CB-422A-B538-362ABF6E9E5A}" presName="Name5" presStyleLbl="vennNode1" presStyleIdx="1" presStyleCnt="3">
        <dgm:presLayoutVars>
          <dgm:bulletEnabled val="1"/>
        </dgm:presLayoutVars>
      </dgm:prSet>
      <dgm:spPr/>
      <dgm:t>
        <a:bodyPr/>
        <a:lstStyle/>
        <a:p>
          <a:endParaRPr lang="en-US"/>
        </a:p>
      </dgm:t>
    </dgm:pt>
    <dgm:pt modelId="{B634F95F-4DF4-4AD7-9CA6-A112FA05B212}" type="pres">
      <dgm:prSet presAssocID="{9D721436-6C26-4899-9C26-4EB3D1FDED1F}" presName="space" presStyleCnt="0"/>
      <dgm:spPr/>
    </dgm:pt>
    <dgm:pt modelId="{02831EDB-F577-44A3-BAEB-F66CF3C3F5E7}" type="pres">
      <dgm:prSet presAssocID="{1D5DCB03-D64D-4519-82EE-DFD46EE88BBE}" presName="Name5" presStyleLbl="vennNode1" presStyleIdx="2" presStyleCnt="3">
        <dgm:presLayoutVars>
          <dgm:bulletEnabled val="1"/>
        </dgm:presLayoutVars>
      </dgm:prSet>
      <dgm:spPr/>
      <dgm:t>
        <a:bodyPr/>
        <a:lstStyle/>
        <a:p>
          <a:endParaRPr lang="en-US"/>
        </a:p>
      </dgm:t>
    </dgm:pt>
  </dgm:ptLst>
  <dgm:cxnLst>
    <dgm:cxn modelId="{468110C5-7F3F-491F-95A1-713D71F89D6B}" srcId="{E5338073-4109-40FC-B8DF-ACE08AE935F5}" destId="{38F67C90-A8CB-422A-B538-362ABF6E9E5A}" srcOrd="1" destOrd="0" parTransId="{F3D035EF-750F-4F13-B6A1-5E92F979906A}" sibTransId="{9D721436-6C26-4899-9C26-4EB3D1FDED1F}"/>
    <dgm:cxn modelId="{9889327C-DCD4-4058-A3E6-5B4CABF9DAEB}" srcId="{E5338073-4109-40FC-B8DF-ACE08AE935F5}" destId="{C05F5A06-10C9-45CE-9749-29A2D81A4241}" srcOrd="0" destOrd="0" parTransId="{2BC9CBE5-CE3B-49C3-9B1B-9044DC161D3B}" sibTransId="{F9955BA9-FA39-40AE-8AAD-93817654AA4F}"/>
    <dgm:cxn modelId="{29B7FD35-C559-4310-A03B-EE7571DDAF87}" type="presOf" srcId="{38F67C90-A8CB-422A-B538-362ABF6E9E5A}" destId="{4C2B681F-D6B1-4480-BA46-2E107D1ED808}" srcOrd="0" destOrd="0" presId="urn:microsoft.com/office/officeart/2005/8/layout/venn3"/>
    <dgm:cxn modelId="{4465A8BB-DDC1-4A1F-B81E-ED4FABC14BBA}" type="presOf" srcId="{1D5DCB03-D64D-4519-82EE-DFD46EE88BBE}" destId="{02831EDB-F577-44A3-BAEB-F66CF3C3F5E7}" srcOrd="0" destOrd="0" presId="urn:microsoft.com/office/officeart/2005/8/layout/venn3"/>
    <dgm:cxn modelId="{098AB2FC-81D1-493A-9517-283FA32305DA}" type="presOf" srcId="{C05F5A06-10C9-45CE-9749-29A2D81A4241}" destId="{884A11AC-1B18-42CD-9E1E-3B0D1D887B80}" srcOrd="0" destOrd="0" presId="urn:microsoft.com/office/officeart/2005/8/layout/venn3"/>
    <dgm:cxn modelId="{89ED70AB-DBFC-4A3A-AB55-5952D8B2EE41}" type="presOf" srcId="{E5338073-4109-40FC-B8DF-ACE08AE935F5}" destId="{BDF6BB6F-0274-4FEF-952E-B65AED84516C}" srcOrd="0" destOrd="0" presId="urn:microsoft.com/office/officeart/2005/8/layout/venn3"/>
    <dgm:cxn modelId="{CD781587-7976-4251-B866-96E92F30F455}" srcId="{E5338073-4109-40FC-B8DF-ACE08AE935F5}" destId="{1D5DCB03-D64D-4519-82EE-DFD46EE88BBE}" srcOrd="2" destOrd="0" parTransId="{32CFF005-7EB0-417F-AFAD-A93966CBD742}" sibTransId="{D7718236-A826-4F80-9E1B-2C16D75D8485}"/>
    <dgm:cxn modelId="{2CDB15B9-E5C3-4A78-AD28-6A8EC12FEADF}" type="presParOf" srcId="{BDF6BB6F-0274-4FEF-952E-B65AED84516C}" destId="{884A11AC-1B18-42CD-9E1E-3B0D1D887B80}" srcOrd="0" destOrd="0" presId="urn:microsoft.com/office/officeart/2005/8/layout/venn3"/>
    <dgm:cxn modelId="{75339C86-47E3-4C27-AFB5-A39AA7F464C6}" type="presParOf" srcId="{BDF6BB6F-0274-4FEF-952E-B65AED84516C}" destId="{D20AE375-CB18-4E9B-AD00-9B1CD3A6F5EA}" srcOrd="1" destOrd="0" presId="urn:microsoft.com/office/officeart/2005/8/layout/venn3"/>
    <dgm:cxn modelId="{0A617C38-36DE-4AD7-B9A6-D623DDD0AE87}" type="presParOf" srcId="{BDF6BB6F-0274-4FEF-952E-B65AED84516C}" destId="{4C2B681F-D6B1-4480-BA46-2E107D1ED808}" srcOrd="2" destOrd="0" presId="urn:microsoft.com/office/officeart/2005/8/layout/venn3"/>
    <dgm:cxn modelId="{5B640F26-C873-4F0A-8A37-0F62DA2C5448}" type="presParOf" srcId="{BDF6BB6F-0274-4FEF-952E-B65AED84516C}" destId="{B634F95F-4DF4-4AD7-9CA6-A112FA05B212}" srcOrd="3" destOrd="0" presId="urn:microsoft.com/office/officeart/2005/8/layout/venn3"/>
    <dgm:cxn modelId="{DC101B44-62B5-4FC7-BA8C-AB8ECF4277B7}" type="presParOf" srcId="{BDF6BB6F-0274-4FEF-952E-B65AED84516C}" destId="{02831EDB-F577-44A3-BAEB-F66CF3C3F5E7}"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C7C7D2-C31A-42DF-BAD2-282D4F3D22C6}" type="doc">
      <dgm:prSet loTypeId="urn:microsoft.com/office/officeart/2011/layout/TabList" loCatId="list" qsTypeId="urn:microsoft.com/office/officeart/2005/8/quickstyle/simple3" qsCatId="simple" csTypeId="urn:microsoft.com/office/officeart/2005/8/colors/accent1_2" csCatId="accent1" phldr="1"/>
      <dgm:spPr/>
      <dgm:t>
        <a:bodyPr/>
        <a:lstStyle/>
        <a:p>
          <a:endParaRPr lang="en-US"/>
        </a:p>
      </dgm:t>
    </dgm:pt>
    <dgm:pt modelId="{35D7122C-E0D9-4578-92F8-78650DDD1401}">
      <dgm:prSet phldrT="[Text]" custT="1"/>
      <dgm:spPr/>
      <dgm:t>
        <a:bodyPr/>
        <a:lstStyle/>
        <a:p>
          <a:r>
            <a:rPr lang="en-US" sz="1800" i="1" dirty="0" err="1" smtClean="0"/>
            <a:t>rio</a:t>
          </a:r>
          <a:endParaRPr lang="en-US" sz="1600" i="1" dirty="0"/>
        </a:p>
      </dgm:t>
    </dgm:pt>
    <dgm:pt modelId="{95082962-59C5-423D-90DE-3E577BEECCEE}" type="parTrans" cxnId="{DBE303CD-6F05-426C-B03B-85B27FC54A81}">
      <dgm:prSet/>
      <dgm:spPr/>
      <dgm:t>
        <a:bodyPr/>
        <a:lstStyle/>
        <a:p>
          <a:endParaRPr lang="en-US"/>
        </a:p>
      </dgm:t>
    </dgm:pt>
    <dgm:pt modelId="{F1213584-EDEE-4221-A4EA-14B123D8023C}" type="sibTrans" cxnId="{DBE303CD-6F05-426C-B03B-85B27FC54A81}">
      <dgm:prSet/>
      <dgm:spPr/>
      <dgm:t>
        <a:bodyPr/>
        <a:lstStyle/>
        <a:p>
          <a:endParaRPr lang="en-US"/>
        </a:p>
      </dgm:t>
    </dgm:pt>
    <dgm:pt modelId="{61965622-E2D0-41D5-BDEA-2FBDDD5CFDC0}">
      <dgm:prSet phldrT="[Text]"/>
      <dgm:spPr/>
      <dgm:t>
        <a:bodyPr/>
        <a:lstStyle/>
        <a:p>
          <a:r>
            <a:rPr lang="en-US" dirty="0" smtClean="0"/>
            <a:t>  </a:t>
          </a:r>
          <a:endParaRPr lang="en-US" dirty="0"/>
        </a:p>
      </dgm:t>
    </dgm:pt>
    <dgm:pt modelId="{F390D0EA-8FA0-4A9C-AB49-2F6F3AA8597B}" type="parTrans" cxnId="{2F29CB87-8AF5-4145-B5E8-BCBD231A9574}">
      <dgm:prSet/>
      <dgm:spPr/>
      <dgm:t>
        <a:bodyPr/>
        <a:lstStyle/>
        <a:p>
          <a:endParaRPr lang="en-US"/>
        </a:p>
      </dgm:t>
    </dgm:pt>
    <dgm:pt modelId="{790BE772-D988-4858-86DD-112E5FC537EA}" type="sibTrans" cxnId="{2F29CB87-8AF5-4145-B5E8-BCBD231A9574}">
      <dgm:prSet/>
      <dgm:spPr/>
      <dgm:t>
        <a:bodyPr/>
        <a:lstStyle/>
        <a:p>
          <a:endParaRPr lang="en-US"/>
        </a:p>
      </dgm:t>
    </dgm:pt>
    <dgm:pt modelId="{2F1E894B-08A9-4DB0-BB3B-B9F52E31B1EF}">
      <dgm:prSet phldrT="[Text]"/>
      <dgm:spPr/>
      <dgm:t>
        <a:bodyPr/>
        <a:lstStyle/>
        <a:p>
          <a:r>
            <a:rPr lang="en-US" dirty="0" smtClean="0">
              <a:solidFill>
                <a:schemeClr val="bg1"/>
              </a:solidFill>
              <a:latin typeface="Times New Roman" panose="02020603050405020304" pitchFamily="18" charset="0"/>
              <a:cs typeface="Times New Roman" panose="02020603050405020304" pitchFamily="18" charset="0"/>
            </a:rPr>
            <a:t>Import, Export, and Convert Data Files</a:t>
          </a:r>
          <a:endParaRPr lang="en-US" dirty="0">
            <a:solidFill>
              <a:schemeClr val="bg1"/>
            </a:solidFill>
            <a:latin typeface="Times New Roman" panose="02020603050405020304" pitchFamily="18" charset="0"/>
            <a:cs typeface="Times New Roman" panose="02020603050405020304" pitchFamily="18" charset="0"/>
          </a:endParaRPr>
        </a:p>
      </dgm:t>
    </dgm:pt>
    <dgm:pt modelId="{F971CE82-0BF0-44AF-9B09-81415C4CD5F3}" type="parTrans" cxnId="{5FF7D0B7-F1C9-4A65-8932-723B6501D5A4}">
      <dgm:prSet/>
      <dgm:spPr/>
      <dgm:t>
        <a:bodyPr/>
        <a:lstStyle/>
        <a:p>
          <a:endParaRPr lang="en-US"/>
        </a:p>
      </dgm:t>
    </dgm:pt>
    <dgm:pt modelId="{36B5098F-DB62-4A92-8851-8C8B41652958}" type="sibTrans" cxnId="{5FF7D0B7-F1C9-4A65-8932-723B6501D5A4}">
      <dgm:prSet/>
      <dgm:spPr/>
      <dgm:t>
        <a:bodyPr/>
        <a:lstStyle/>
        <a:p>
          <a:endParaRPr lang="en-US"/>
        </a:p>
      </dgm:t>
    </dgm:pt>
    <dgm:pt modelId="{8660C48B-2F86-4B7D-A746-D0512BAA5EF9}">
      <dgm:prSet phldrT="[Text]" custT="1"/>
      <dgm:spPr/>
      <dgm:t>
        <a:bodyPr/>
        <a:lstStyle/>
        <a:p>
          <a:r>
            <a:rPr lang="en-US" sz="1800" i="1" dirty="0" smtClean="0"/>
            <a:t>SF</a:t>
          </a:r>
          <a:endParaRPr lang="en-US" sz="1600" i="1" dirty="0"/>
        </a:p>
      </dgm:t>
    </dgm:pt>
    <dgm:pt modelId="{C1099D33-6BE3-4A63-91B2-7F3226D21A28}" type="parTrans" cxnId="{D6B32377-27B5-48CE-8D13-1E98EEC422DC}">
      <dgm:prSet/>
      <dgm:spPr/>
      <dgm:t>
        <a:bodyPr/>
        <a:lstStyle/>
        <a:p>
          <a:endParaRPr lang="en-US"/>
        </a:p>
      </dgm:t>
    </dgm:pt>
    <dgm:pt modelId="{20BDEA11-D2B1-4D90-90C9-6E005A6C7C7D}" type="sibTrans" cxnId="{D6B32377-27B5-48CE-8D13-1E98EEC422DC}">
      <dgm:prSet/>
      <dgm:spPr/>
      <dgm:t>
        <a:bodyPr/>
        <a:lstStyle/>
        <a:p>
          <a:endParaRPr lang="en-US"/>
        </a:p>
      </dgm:t>
    </dgm:pt>
    <dgm:pt modelId="{FB58F022-8A46-4706-B8B7-0AA0B94209D9}">
      <dgm:prSet phldrT="[Text]"/>
      <dgm:spPr/>
      <dgm:t>
        <a:bodyPr/>
        <a:lstStyle/>
        <a:p>
          <a:r>
            <a:rPr lang="en-US" dirty="0" smtClean="0"/>
            <a:t>  </a:t>
          </a:r>
          <a:endParaRPr lang="en-US" dirty="0"/>
        </a:p>
      </dgm:t>
    </dgm:pt>
    <dgm:pt modelId="{6C8F9066-014F-4C24-95D0-0D1FD293E196}" type="parTrans" cxnId="{B6BAD3D2-D2C3-4575-BE03-6557C09CDF85}">
      <dgm:prSet/>
      <dgm:spPr/>
      <dgm:t>
        <a:bodyPr/>
        <a:lstStyle/>
        <a:p>
          <a:endParaRPr lang="en-US"/>
        </a:p>
      </dgm:t>
    </dgm:pt>
    <dgm:pt modelId="{A1C92657-2D28-4DDA-BB57-79ADFCF63156}" type="sibTrans" cxnId="{B6BAD3D2-D2C3-4575-BE03-6557C09CDF85}">
      <dgm:prSet/>
      <dgm:spPr/>
      <dgm:t>
        <a:bodyPr/>
        <a:lstStyle/>
        <a:p>
          <a:endParaRPr lang="en-US"/>
        </a:p>
      </dgm:t>
    </dgm:pt>
    <dgm:pt modelId="{9424A299-27E1-473D-8479-965674E6AD36}">
      <dgm:prSet phldrT="[Text]"/>
      <dgm:spPr/>
      <dgm:t>
        <a:bodyPr/>
        <a:lstStyle/>
        <a:p>
          <a:r>
            <a:rPr lang="en-US" dirty="0" smtClean="0">
              <a:solidFill>
                <a:schemeClr val="bg1"/>
              </a:solidFill>
              <a:latin typeface="Times New Roman" panose="02020603050405020304" pitchFamily="18" charset="0"/>
              <a:cs typeface="Times New Roman" panose="02020603050405020304" pitchFamily="18" charset="0"/>
            </a:rPr>
            <a:t>a standardized way to encode spatial vector data</a:t>
          </a:r>
          <a:endParaRPr lang="en-US" dirty="0">
            <a:solidFill>
              <a:schemeClr val="bg1"/>
            </a:solidFill>
            <a:latin typeface="Times New Roman" panose="02020603050405020304" pitchFamily="18" charset="0"/>
            <a:cs typeface="Times New Roman" panose="02020603050405020304" pitchFamily="18" charset="0"/>
          </a:endParaRPr>
        </a:p>
      </dgm:t>
    </dgm:pt>
    <dgm:pt modelId="{B18534E1-A6B7-4076-9BEF-07F4E0240A4E}" type="parTrans" cxnId="{3524B9C3-0182-407E-8AF8-4D6C74B7D499}">
      <dgm:prSet/>
      <dgm:spPr/>
      <dgm:t>
        <a:bodyPr/>
        <a:lstStyle/>
        <a:p>
          <a:endParaRPr lang="en-US"/>
        </a:p>
      </dgm:t>
    </dgm:pt>
    <dgm:pt modelId="{D435EE19-A35D-4B19-BA3F-06BADF225763}" type="sibTrans" cxnId="{3524B9C3-0182-407E-8AF8-4D6C74B7D499}">
      <dgm:prSet/>
      <dgm:spPr/>
      <dgm:t>
        <a:bodyPr/>
        <a:lstStyle/>
        <a:p>
          <a:endParaRPr lang="en-US"/>
        </a:p>
      </dgm:t>
    </dgm:pt>
    <dgm:pt modelId="{D0D932B5-CA9B-4FCA-8185-E56FDAD5E1D5}">
      <dgm:prSet phldrT="[Text]" custT="1"/>
      <dgm:spPr/>
      <dgm:t>
        <a:bodyPr/>
        <a:lstStyle/>
        <a:p>
          <a:r>
            <a:rPr lang="en-US" sz="1800" i="1" dirty="0" smtClean="0"/>
            <a:t>raster</a:t>
          </a:r>
          <a:endParaRPr lang="en-US" sz="1600" i="1" dirty="0"/>
        </a:p>
      </dgm:t>
    </dgm:pt>
    <dgm:pt modelId="{F4FFE8B0-01BD-49DD-B083-CD00D7CEE99C}" type="parTrans" cxnId="{93C1BAF8-1A84-4BBA-87F5-DC5DEFF18210}">
      <dgm:prSet/>
      <dgm:spPr/>
      <dgm:t>
        <a:bodyPr/>
        <a:lstStyle/>
        <a:p>
          <a:endParaRPr lang="en-US"/>
        </a:p>
      </dgm:t>
    </dgm:pt>
    <dgm:pt modelId="{E8FD7C02-B4DC-4F6F-8A09-DC77DD915C30}" type="sibTrans" cxnId="{93C1BAF8-1A84-4BBA-87F5-DC5DEFF18210}">
      <dgm:prSet/>
      <dgm:spPr/>
      <dgm:t>
        <a:bodyPr/>
        <a:lstStyle/>
        <a:p>
          <a:endParaRPr lang="en-US"/>
        </a:p>
      </dgm:t>
    </dgm:pt>
    <dgm:pt modelId="{93F5168A-0ED5-4AEA-A33E-93665C4AE75C}">
      <dgm:prSet phldrT="[Text]"/>
      <dgm:spPr/>
      <dgm:t>
        <a:bodyPr/>
        <a:lstStyle/>
        <a:p>
          <a:r>
            <a:rPr lang="en-US" dirty="0" smtClean="0">
              <a:solidFill>
                <a:schemeClr val="bg1"/>
              </a:solidFill>
              <a:latin typeface="Times New Roman" panose="02020603050405020304" pitchFamily="18" charset="0"/>
              <a:cs typeface="Times New Roman" panose="02020603050405020304" pitchFamily="18" charset="0"/>
            </a:rPr>
            <a:t>geographic data analysis and modeling</a:t>
          </a:r>
          <a:endParaRPr lang="en-US" dirty="0">
            <a:solidFill>
              <a:schemeClr val="bg1"/>
            </a:solidFill>
          </a:endParaRPr>
        </a:p>
      </dgm:t>
    </dgm:pt>
    <dgm:pt modelId="{61A0D7FD-9E35-414B-A3DE-64427CECB408}" type="parTrans" cxnId="{307C1487-46C4-42AD-8730-780D487E2A2E}">
      <dgm:prSet/>
      <dgm:spPr/>
      <dgm:t>
        <a:bodyPr/>
        <a:lstStyle/>
        <a:p>
          <a:endParaRPr lang="en-US"/>
        </a:p>
      </dgm:t>
    </dgm:pt>
    <dgm:pt modelId="{7660A1E2-696B-4CC2-8EC1-96185E8C5AC5}" type="sibTrans" cxnId="{307C1487-46C4-42AD-8730-780D487E2A2E}">
      <dgm:prSet/>
      <dgm:spPr/>
      <dgm:t>
        <a:bodyPr/>
        <a:lstStyle/>
        <a:p>
          <a:endParaRPr lang="en-US"/>
        </a:p>
      </dgm:t>
    </dgm:pt>
    <dgm:pt modelId="{DF78D094-2681-4DC7-BF8D-A76D93A0AF1E}">
      <dgm:prSet phldrT="[Text]"/>
      <dgm:spPr/>
      <dgm:t>
        <a:bodyPr/>
        <a:lstStyle/>
        <a:p>
          <a:r>
            <a:rPr lang="en-US" dirty="0" smtClean="0"/>
            <a:t>  </a:t>
          </a:r>
          <a:endParaRPr lang="en-US" dirty="0"/>
        </a:p>
      </dgm:t>
    </dgm:pt>
    <dgm:pt modelId="{A31D1A69-AF4B-42FE-B08C-7ADFD3765190}" type="sibTrans" cxnId="{B39FFDB8-49DF-4EA2-BA09-B6141D588FC7}">
      <dgm:prSet/>
      <dgm:spPr/>
      <dgm:t>
        <a:bodyPr/>
        <a:lstStyle/>
        <a:p>
          <a:endParaRPr lang="en-US"/>
        </a:p>
      </dgm:t>
    </dgm:pt>
    <dgm:pt modelId="{C55FAC02-472F-4F47-B1D2-1F2C659CBCF1}" type="parTrans" cxnId="{B39FFDB8-49DF-4EA2-BA09-B6141D588FC7}">
      <dgm:prSet/>
      <dgm:spPr/>
      <dgm:t>
        <a:bodyPr/>
        <a:lstStyle/>
        <a:p>
          <a:endParaRPr lang="en-US"/>
        </a:p>
      </dgm:t>
    </dgm:pt>
    <dgm:pt modelId="{94CE04AF-F6D1-421B-9C25-D08C15B79E9D}" type="pres">
      <dgm:prSet presAssocID="{9CC7C7D2-C31A-42DF-BAD2-282D4F3D22C6}" presName="Name0" presStyleCnt="0">
        <dgm:presLayoutVars>
          <dgm:chMax/>
          <dgm:chPref val="3"/>
          <dgm:dir/>
          <dgm:animOne val="branch"/>
          <dgm:animLvl val="lvl"/>
        </dgm:presLayoutVars>
      </dgm:prSet>
      <dgm:spPr/>
      <dgm:t>
        <a:bodyPr/>
        <a:lstStyle/>
        <a:p>
          <a:endParaRPr lang="en-US"/>
        </a:p>
      </dgm:t>
    </dgm:pt>
    <dgm:pt modelId="{5470E71B-232C-4993-BC63-8A4FC6EEE272}" type="pres">
      <dgm:prSet presAssocID="{35D7122C-E0D9-4578-92F8-78650DDD1401}" presName="composite" presStyleCnt="0"/>
      <dgm:spPr/>
    </dgm:pt>
    <dgm:pt modelId="{165F122B-846F-4A33-8997-2A7C6ED7A70B}" type="pres">
      <dgm:prSet presAssocID="{35D7122C-E0D9-4578-92F8-78650DDD1401}" presName="FirstChild" presStyleLbl="revTx" presStyleIdx="0" presStyleCnt="6">
        <dgm:presLayoutVars>
          <dgm:chMax val="0"/>
          <dgm:chPref val="0"/>
          <dgm:bulletEnabled val="1"/>
        </dgm:presLayoutVars>
      </dgm:prSet>
      <dgm:spPr/>
      <dgm:t>
        <a:bodyPr/>
        <a:lstStyle/>
        <a:p>
          <a:endParaRPr lang="en-US"/>
        </a:p>
      </dgm:t>
    </dgm:pt>
    <dgm:pt modelId="{C544DC9C-F7F4-47B8-AE2F-42EA70C3D731}" type="pres">
      <dgm:prSet presAssocID="{35D7122C-E0D9-4578-92F8-78650DDD1401}" presName="Parent" presStyleLbl="alignNode1" presStyleIdx="0" presStyleCnt="3">
        <dgm:presLayoutVars>
          <dgm:chMax val="3"/>
          <dgm:chPref val="3"/>
          <dgm:bulletEnabled val="1"/>
        </dgm:presLayoutVars>
      </dgm:prSet>
      <dgm:spPr/>
      <dgm:t>
        <a:bodyPr/>
        <a:lstStyle/>
        <a:p>
          <a:endParaRPr lang="en-US"/>
        </a:p>
      </dgm:t>
    </dgm:pt>
    <dgm:pt modelId="{E4EABAD9-C92E-47B8-B3A9-193AF748BEF5}" type="pres">
      <dgm:prSet presAssocID="{35D7122C-E0D9-4578-92F8-78650DDD1401}" presName="Accent" presStyleLbl="parChTrans1D1" presStyleIdx="0" presStyleCnt="3"/>
      <dgm:spPr/>
    </dgm:pt>
    <dgm:pt modelId="{B85FFA52-11B1-4E6A-8276-2D0D48EF7575}" type="pres">
      <dgm:prSet presAssocID="{35D7122C-E0D9-4578-92F8-78650DDD1401}" presName="Child" presStyleLbl="revTx" presStyleIdx="1" presStyleCnt="6">
        <dgm:presLayoutVars>
          <dgm:chMax val="0"/>
          <dgm:chPref val="0"/>
          <dgm:bulletEnabled val="1"/>
        </dgm:presLayoutVars>
      </dgm:prSet>
      <dgm:spPr/>
      <dgm:t>
        <a:bodyPr/>
        <a:lstStyle/>
        <a:p>
          <a:endParaRPr lang="en-US"/>
        </a:p>
      </dgm:t>
    </dgm:pt>
    <dgm:pt modelId="{70202E00-D882-4481-81D2-1B62AF1B32A7}" type="pres">
      <dgm:prSet presAssocID="{F1213584-EDEE-4221-A4EA-14B123D8023C}" presName="sibTrans" presStyleCnt="0"/>
      <dgm:spPr/>
    </dgm:pt>
    <dgm:pt modelId="{99F62DF0-CCF6-429F-80AA-134F233F89A2}" type="pres">
      <dgm:prSet presAssocID="{8660C48B-2F86-4B7D-A746-D0512BAA5EF9}" presName="composite" presStyleCnt="0"/>
      <dgm:spPr/>
    </dgm:pt>
    <dgm:pt modelId="{6286E066-FBEB-4F0D-BBBD-3800833B3783}" type="pres">
      <dgm:prSet presAssocID="{8660C48B-2F86-4B7D-A746-D0512BAA5EF9}" presName="FirstChild" presStyleLbl="revTx" presStyleIdx="2" presStyleCnt="6">
        <dgm:presLayoutVars>
          <dgm:chMax val="0"/>
          <dgm:chPref val="0"/>
          <dgm:bulletEnabled val="1"/>
        </dgm:presLayoutVars>
      </dgm:prSet>
      <dgm:spPr/>
      <dgm:t>
        <a:bodyPr/>
        <a:lstStyle/>
        <a:p>
          <a:endParaRPr lang="en-US"/>
        </a:p>
      </dgm:t>
    </dgm:pt>
    <dgm:pt modelId="{945126B3-2439-40A8-9F1D-48FDAA29C55C}" type="pres">
      <dgm:prSet presAssocID="{8660C48B-2F86-4B7D-A746-D0512BAA5EF9}" presName="Parent" presStyleLbl="alignNode1" presStyleIdx="1" presStyleCnt="3">
        <dgm:presLayoutVars>
          <dgm:chMax val="3"/>
          <dgm:chPref val="3"/>
          <dgm:bulletEnabled val="1"/>
        </dgm:presLayoutVars>
      </dgm:prSet>
      <dgm:spPr/>
      <dgm:t>
        <a:bodyPr/>
        <a:lstStyle/>
        <a:p>
          <a:endParaRPr lang="en-US"/>
        </a:p>
      </dgm:t>
    </dgm:pt>
    <dgm:pt modelId="{A681C5EF-5DCA-4CEC-B1EE-50D6B5774AF6}" type="pres">
      <dgm:prSet presAssocID="{8660C48B-2F86-4B7D-A746-D0512BAA5EF9}" presName="Accent" presStyleLbl="parChTrans1D1" presStyleIdx="1" presStyleCnt="3"/>
      <dgm:spPr/>
    </dgm:pt>
    <dgm:pt modelId="{928CDDAB-5275-4275-805E-AE4973B20AB6}" type="pres">
      <dgm:prSet presAssocID="{8660C48B-2F86-4B7D-A746-D0512BAA5EF9}" presName="Child" presStyleLbl="revTx" presStyleIdx="3" presStyleCnt="6">
        <dgm:presLayoutVars>
          <dgm:chMax val="0"/>
          <dgm:chPref val="0"/>
          <dgm:bulletEnabled val="1"/>
        </dgm:presLayoutVars>
      </dgm:prSet>
      <dgm:spPr/>
      <dgm:t>
        <a:bodyPr/>
        <a:lstStyle/>
        <a:p>
          <a:endParaRPr lang="en-US"/>
        </a:p>
      </dgm:t>
    </dgm:pt>
    <dgm:pt modelId="{15B24113-B3BB-41C2-997A-670055B4B707}" type="pres">
      <dgm:prSet presAssocID="{20BDEA11-D2B1-4D90-90C9-6E005A6C7C7D}" presName="sibTrans" presStyleCnt="0"/>
      <dgm:spPr/>
    </dgm:pt>
    <dgm:pt modelId="{B0C32555-989A-47F3-AA2E-F66C5684F814}" type="pres">
      <dgm:prSet presAssocID="{D0D932B5-CA9B-4FCA-8185-E56FDAD5E1D5}" presName="composite" presStyleCnt="0"/>
      <dgm:spPr/>
    </dgm:pt>
    <dgm:pt modelId="{03329914-ABB1-4E38-8DBE-35B13D47B858}" type="pres">
      <dgm:prSet presAssocID="{D0D932B5-CA9B-4FCA-8185-E56FDAD5E1D5}" presName="FirstChild" presStyleLbl="revTx" presStyleIdx="4" presStyleCnt="6">
        <dgm:presLayoutVars>
          <dgm:chMax val="0"/>
          <dgm:chPref val="0"/>
          <dgm:bulletEnabled val="1"/>
        </dgm:presLayoutVars>
      </dgm:prSet>
      <dgm:spPr/>
      <dgm:t>
        <a:bodyPr/>
        <a:lstStyle/>
        <a:p>
          <a:endParaRPr lang="en-US"/>
        </a:p>
      </dgm:t>
    </dgm:pt>
    <dgm:pt modelId="{9B15F2FB-BA39-4FA4-B868-45B848127177}" type="pres">
      <dgm:prSet presAssocID="{D0D932B5-CA9B-4FCA-8185-E56FDAD5E1D5}" presName="Parent" presStyleLbl="alignNode1" presStyleIdx="2" presStyleCnt="3">
        <dgm:presLayoutVars>
          <dgm:chMax val="3"/>
          <dgm:chPref val="3"/>
          <dgm:bulletEnabled val="1"/>
        </dgm:presLayoutVars>
      </dgm:prSet>
      <dgm:spPr/>
      <dgm:t>
        <a:bodyPr/>
        <a:lstStyle/>
        <a:p>
          <a:endParaRPr lang="en-US"/>
        </a:p>
      </dgm:t>
    </dgm:pt>
    <dgm:pt modelId="{6DC8375B-7A9E-4C07-885D-7F1FC3E37FE5}" type="pres">
      <dgm:prSet presAssocID="{D0D932B5-CA9B-4FCA-8185-E56FDAD5E1D5}" presName="Accent" presStyleLbl="parChTrans1D1" presStyleIdx="2" presStyleCnt="3"/>
      <dgm:spPr/>
    </dgm:pt>
    <dgm:pt modelId="{90AB1A77-C076-4A8B-B705-84996E9D500C}" type="pres">
      <dgm:prSet presAssocID="{D0D932B5-CA9B-4FCA-8185-E56FDAD5E1D5}" presName="Child" presStyleLbl="revTx" presStyleIdx="5" presStyleCnt="6">
        <dgm:presLayoutVars>
          <dgm:chMax val="0"/>
          <dgm:chPref val="0"/>
          <dgm:bulletEnabled val="1"/>
        </dgm:presLayoutVars>
      </dgm:prSet>
      <dgm:spPr/>
      <dgm:t>
        <a:bodyPr/>
        <a:lstStyle/>
        <a:p>
          <a:endParaRPr lang="en-US"/>
        </a:p>
      </dgm:t>
    </dgm:pt>
  </dgm:ptLst>
  <dgm:cxnLst>
    <dgm:cxn modelId="{6AB0202A-3A3E-4C6E-85FD-7B7591DDFD19}" type="presOf" srcId="{61965622-E2D0-41D5-BDEA-2FBDDD5CFDC0}" destId="{165F122B-846F-4A33-8997-2A7C6ED7A70B}" srcOrd="0" destOrd="0" presId="urn:microsoft.com/office/officeart/2011/layout/TabList"/>
    <dgm:cxn modelId="{9592E9D6-BE95-4685-BD9E-4AA32090F008}" type="presOf" srcId="{8660C48B-2F86-4B7D-A746-D0512BAA5EF9}" destId="{945126B3-2439-40A8-9F1D-48FDAA29C55C}" srcOrd="0" destOrd="0" presId="urn:microsoft.com/office/officeart/2011/layout/TabList"/>
    <dgm:cxn modelId="{C80E8571-EE3B-4BF8-A4DC-DBBFDD92E624}" type="presOf" srcId="{FB58F022-8A46-4706-B8B7-0AA0B94209D9}" destId="{6286E066-FBEB-4F0D-BBBD-3800833B3783}" srcOrd="0" destOrd="0" presId="urn:microsoft.com/office/officeart/2011/layout/TabList"/>
    <dgm:cxn modelId="{D24E3A9D-EDC1-46B2-92ED-A9A08D37AA74}" type="presOf" srcId="{D0D932B5-CA9B-4FCA-8185-E56FDAD5E1D5}" destId="{9B15F2FB-BA39-4FA4-B868-45B848127177}" srcOrd="0" destOrd="0" presId="urn:microsoft.com/office/officeart/2011/layout/TabList"/>
    <dgm:cxn modelId="{DBE303CD-6F05-426C-B03B-85B27FC54A81}" srcId="{9CC7C7D2-C31A-42DF-BAD2-282D4F3D22C6}" destId="{35D7122C-E0D9-4578-92F8-78650DDD1401}" srcOrd="0" destOrd="0" parTransId="{95082962-59C5-423D-90DE-3E577BEECCEE}" sibTransId="{F1213584-EDEE-4221-A4EA-14B123D8023C}"/>
    <dgm:cxn modelId="{E59BBA8C-67E4-465D-9A7E-A3B75F5F7E41}" type="presOf" srcId="{2F1E894B-08A9-4DB0-BB3B-B9F52E31B1EF}" destId="{B85FFA52-11B1-4E6A-8276-2D0D48EF7575}" srcOrd="0" destOrd="0" presId="urn:microsoft.com/office/officeart/2011/layout/TabList"/>
    <dgm:cxn modelId="{D6B32377-27B5-48CE-8D13-1E98EEC422DC}" srcId="{9CC7C7D2-C31A-42DF-BAD2-282D4F3D22C6}" destId="{8660C48B-2F86-4B7D-A746-D0512BAA5EF9}" srcOrd="1" destOrd="0" parTransId="{C1099D33-6BE3-4A63-91B2-7F3226D21A28}" sibTransId="{20BDEA11-D2B1-4D90-90C9-6E005A6C7C7D}"/>
    <dgm:cxn modelId="{B6BAD3D2-D2C3-4575-BE03-6557C09CDF85}" srcId="{8660C48B-2F86-4B7D-A746-D0512BAA5EF9}" destId="{FB58F022-8A46-4706-B8B7-0AA0B94209D9}" srcOrd="0" destOrd="0" parTransId="{6C8F9066-014F-4C24-95D0-0D1FD293E196}" sibTransId="{A1C92657-2D28-4DDA-BB57-79ADFCF63156}"/>
    <dgm:cxn modelId="{93C1BAF8-1A84-4BBA-87F5-DC5DEFF18210}" srcId="{9CC7C7D2-C31A-42DF-BAD2-282D4F3D22C6}" destId="{D0D932B5-CA9B-4FCA-8185-E56FDAD5E1D5}" srcOrd="2" destOrd="0" parTransId="{F4FFE8B0-01BD-49DD-B083-CD00D7CEE99C}" sibTransId="{E8FD7C02-B4DC-4F6F-8A09-DC77DD915C30}"/>
    <dgm:cxn modelId="{307C1487-46C4-42AD-8730-780D487E2A2E}" srcId="{D0D932B5-CA9B-4FCA-8185-E56FDAD5E1D5}" destId="{93F5168A-0ED5-4AEA-A33E-93665C4AE75C}" srcOrd="1" destOrd="0" parTransId="{61A0D7FD-9E35-414B-A3DE-64427CECB408}" sibTransId="{7660A1E2-696B-4CC2-8EC1-96185E8C5AC5}"/>
    <dgm:cxn modelId="{CA442F53-87CE-4334-B3EE-D9479FC6974F}" type="presOf" srcId="{9CC7C7D2-C31A-42DF-BAD2-282D4F3D22C6}" destId="{94CE04AF-F6D1-421B-9C25-D08C15B79E9D}" srcOrd="0" destOrd="0" presId="urn:microsoft.com/office/officeart/2011/layout/TabList"/>
    <dgm:cxn modelId="{45D139C9-C052-46EF-A85E-67F600618D5E}" type="presOf" srcId="{DF78D094-2681-4DC7-BF8D-A76D93A0AF1E}" destId="{03329914-ABB1-4E38-8DBE-35B13D47B858}" srcOrd="0" destOrd="0" presId="urn:microsoft.com/office/officeart/2011/layout/TabList"/>
    <dgm:cxn modelId="{5FF7D0B7-F1C9-4A65-8932-723B6501D5A4}" srcId="{35D7122C-E0D9-4578-92F8-78650DDD1401}" destId="{2F1E894B-08A9-4DB0-BB3B-B9F52E31B1EF}" srcOrd="1" destOrd="0" parTransId="{F971CE82-0BF0-44AF-9B09-81415C4CD5F3}" sibTransId="{36B5098F-DB62-4A92-8851-8C8B41652958}"/>
    <dgm:cxn modelId="{3524B9C3-0182-407E-8AF8-4D6C74B7D499}" srcId="{8660C48B-2F86-4B7D-A746-D0512BAA5EF9}" destId="{9424A299-27E1-473D-8479-965674E6AD36}" srcOrd="1" destOrd="0" parTransId="{B18534E1-A6B7-4076-9BEF-07F4E0240A4E}" sibTransId="{D435EE19-A35D-4B19-BA3F-06BADF225763}"/>
    <dgm:cxn modelId="{B39FFDB8-49DF-4EA2-BA09-B6141D588FC7}" srcId="{D0D932B5-CA9B-4FCA-8185-E56FDAD5E1D5}" destId="{DF78D094-2681-4DC7-BF8D-A76D93A0AF1E}" srcOrd="0" destOrd="0" parTransId="{C55FAC02-472F-4F47-B1D2-1F2C659CBCF1}" sibTransId="{A31D1A69-AF4B-42FE-B08C-7ADFD3765190}"/>
    <dgm:cxn modelId="{6F1B162C-7114-435A-9B5D-D01B442EB10D}" type="presOf" srcId="{93F5168A-0ED5-4AEA-A33E-93665C4AE75C}" destId="{90AB1A77-C076-4A8B-B705-84996E9D500C}" srcOrd="0" destOrd="0" presId="urn:microsoft.com/office/officeart/2011/layout/TabList"/>
    <dgm:cxn modelId="{8E619F62-5096-49FA-BF23-0E41E93FAF0C}" type="presOf" srcId="{9424A299-27E1-473D-8479-965674E6AD36}" destId="{928CDDAB-5275-4275-805E-AE4973B20AB6}" srcOrd="0" destOrd="0" presId="urn:microsoft.com/office/officeart/2011/layout/TabList"/>
    <dgm:cxn modelId="{2F29CB87-8AF5-4145-B5E8-BCBD231A9574}" srcId="{35D7122C-E0D9-4578-92F8-78650DDD1401}" destId="{61965622-E2D0-41D5-BDEA-2FBDDD5CFDC0}" srcOrd="0" destOrd="0" parTransId="{F390D0EA-8FA0-4A9C-AB49-2F6F3AA8597B}" sibTransId="{790BE772-D988-4858-86DD-112E5FC537EA}"/>
    <dgm:cxn modelId="{EBAED691-4F71-4718-BF03-2728BE99A344}" type="presOf" srcId="{35D7122C-E0D9-4578-92F8-78650DDD1401}" destId="{C544DC9C-F7F4-47B8-AE2F-42EA70C3D731}" srcOrd="0" destOrd="0" presId="urn:microsoft.com/office/officeart/2011/layout/TabList"/>
    <dgm:cxn modelId="{C16FDBCE-08E1-4210-A706-D59D0EC577CC}" type="presParOf" srcId="{94CE04AF-F6D1-421B-9C25-D08C15B79E9D}" destId="{5470E71B-232C-4993-BC63-8A4FC6EEE272}" srcOrd="0" destOrd="0" presId="urn:microsoft.com/office/officeart/2011/layout/TabList"/>
    <dgm:cxn modelId="{F99B6CFD-D83A-4654-8CFF-624D55CA309E}" type="presParOf" srcId="{5470E71B-232C-4993-BC63-8A4FC6EEE272}" destId="{165F122B-846F-4A33-8997-2A7C6ED7A70B}" srcOrd="0" destOrd="0" presId="urn:microsoft.com/office/officeart/2011/layout/TabList"/>
    <dgm:cxn modelId="{C3DC0C2F-1C9E-4646-93AF-CE4215492938}" type="presParOf" srcId="{5470E71B-232C-4993-BC63-8A4FC6EEE272}" destId="{C544DC9C-F7F4-47B8-AE2F-42EA70C3D731}" srcOrd="1" destOrd="0" presId="urn:microsoft.com/office/officeart/2011/layout/TabList"/>
    <dgm:cxn modelId="{4113FD94-9A85-47C3-A88F-3D0C01EFF783}" type="presParOf" srcId="{5470E71B-232C-4993-BC63-8A4FC6EEE272}" destId="{E4EABAD9-C92E-47B8-B3A9-193AF748BEF5}" srcOrd="2" destOrd="0" presId="urn:microsoft.com/office/officeart/2011/layout/TabList"/>
    <dgm:cxn modelId="{55F7C6D3-DBA4-455A-8E2E-B94FE14AF817}" type="presParOf" srcId="{94CE04AF-F6D1-421B-9C25-D08C15B79E9D}" destId="{B85FFA52-11B1-4E6A-8276-2D0D48EF7575}" srcOrd="1" destOrd="0" presId="urn:microsoft.com/office/officeart/2011/layout/TabList"/>
    <dgm:cxn modelId="{AE5A729C-0857-4684-A09C-1DFD926A083C}" type="presParOf" srcId="{94CE04AF-F6D1-421B-9C25-D08C15B79E9D}" destId="{70202E00-D882-4481-81D2-1B62AF1B32A7}" srcOrd="2" destOrd="0" presId="urn:microsoft.com/office/officeart/2011/layout/TabList"/>
    <dgm:cxn modelId="{CF301249-EE00-458D-BCEF-49A10E7F447D}" type="presParOf" srcId="{94CE04AF-F6D1-421B-9C25-D08C15B79E9D}" destId="{99F62DF0-CCF6-429F-80AA-134F233F89A2}" srcOrd="3" destOrd="0" presId="urn:microsoft.com/office/officeart/2011/layout/TabList"/>
    <dgm:cxn modelId="{D99F906C-5D96-44EF-99B9-187CECA5B708}" type="presParOf" srcId="{99F62DF0-CCF6-429F-80AA-134F233F89A2}" destId="{6286E066-FBEB-4F0D-BBBD-3800833B3783}" srcOrd="0" destOrd="0" presId="urn:microsoft.com/office/officeart/2011/layout/TabList"/>
    <dgm:cxn modelId="{F71F69D3-22EE-4683-A5D7-C5129C37B63E}" type="presParOf" srcId="{99F62DF0-CCF6-429F-80AA-134F233F89A2}" destId="{945126B3-2439-40A8-9F1D-48FDAA29C55C}" srcOrd="1" destOrd="0" presId="urn:microsoft.com/office/officeart/2011/layout/TabList"/>
    <dgm:cxn modelId="{EDCC064A-DDB2-4E4F-9FB1-2C31693BE46F}" type="presParOf" srcId="{99F62DF0-CCF6-429F-80AA-134F233F89A2}" destId="{A681C5EF-5DCA-4CEC-B1EE-50D6B5774AF6}" srcOrd="2" destOrd="0" presId="urn:microsoft.com/office/officeart/2011/layout/TabList"/>
    <dgm:cxn modelId="{89CB62C4-5A7D-4613-85EA-88C18769EFAC}" type="presParOf" srcId="{94CE04AF-F6D1-421B-9C25-D08C15B79E9D}" destId="{928CDDAB-5275-4275-805E-AE4973B20AB6}" srcOrd="4" destOrd="0" presId="urn:microsoft.com/office/officeart/2011/layout/TabList"/>
    <dgm:cxn modelId="{9CA96B9C-ECEA-4DD1-986C-3DF979506D1B}" type="presParOf" srcId="{94CE04AF-F6D1-421B-9C25-D08C15B79E9D}" destId="{15B24113-B3BB-41C2-997A-670055B4B707}" srcOrd="5" destOrd="0" presId="urn:microsoft.com/office/officeart/2011/layout/TabList"/>
    <dgm:cxn modelId="{1382FD94-5501-4A13-9B34-297E3E11DAF6}" type="presParOf" srcId="{94CE04AF-F6D1-421B-9C25-D08C15B79E9D}" destId="{B0C32555-989A-47F3-AA2E-F66C5684F814}" srcOrd="6" destOrd="0" presId="urn:microsoft.com/office/officeart/2011/layout/TabList"/>
    <dgm:cxn modelId="{CE0F049B-2F33-4064-9B24-95BD8738A943}" type="presParOf" srcId="{B0C32555-989A-47F3-AA2E-F66C5684F814}" destId="{03329914-ABB1-4E38-8DBE-35B13D47B858}" srcOrd="0" destOrd="0" presId="urn:microsoft.com/office/officeart/2011/layout/TabList"/>
    <dgm:cxn modelId="{45B2E0E9-F6BB-4016-A03C-36EA76F42840}" type="presParOf" srcId="{B0C32555-989A-47F3-AA2E-F66C5684F814}" destId="{9B15F2FB-BA39-4FA4-B868-45B848127177}" srcOrd="1" destOrd="0" presId="urn:microsoft.com/office/officeart/2011/layout/TabList"/>
    <dgm:cxn modelId="{11E9C902-97EE-453E-90D4-B3117B3AED54}" type="presParOf" srcId="{B0C32555-989A-47F3-AA2E-F66C5684F814}" destId="{6DC8375B-7A9E-4C07-885D-7F1FC3E37FE5}" srcOrd="2" destOrd="0" presId="urn:microsoft.com/office/officeart/2011/layout/TabList"/>
    <dgm:cxn modelId="{81EB1378-C4E1-4A92-AC6B-01928AF651F9}" type="presParOf" srcId="{94CE04AF-F6D1-421B-9C25-D08C15B79E9D}" destId="{90AB1A77-C076-4A8B-B705-84996E9D500C}" srcOrd="7" destOrd="0" presId="urn:microsoft.com/office/officeart/2011/layout/Tab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A11AC-1B18-42CD-9E1E-3B0D1D887B80}">
      <dsp:nvSpPr>
        <dsp:cNvPr id="0" name=""/>
        <dsp:cNvSpPr/>
      </dsp:nvSpPr>
      <dsp:spPr>
        <a:xfrm>
          <a:off x="197961" y="481"/>
          <a:ext cx="1278438" cy="1278438"/>
        </a:xfrm>
        <a:prstGeom prst="ellipse">
          <a:avLst/>
        </a:prstGeom>
        <a:solidFill>
          <a:srgbClr val="00B0F0">
            <a:alpha val="5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0357" tIns="40640" rIns="70357" bIns="40640" numCol="1" spcCol="1270" anchor="ctr" anchorCtr="0">
          <a:noAutofit/>
        </a:bodyPr>
        <a:lstStyle/>
        <a:p>
          <a:pPr lvl="0" algn="ctr" defTabSz="1422400">
            <a:lnSpc>
              <a:spcPct val="90000"/>
            </a:lnSpc>
            <a:spcBef>
              <a:spcPct val="0"/>
            </a:spcBef>
            <a:spcAft>
              <a:spcPct val="35000"/>
            </a:spcAft>
          </a:pPr>
          <a:r>
            <a:rPr lang="en-US" sz="3200" b="0" i="0" kern="1200" dirty="0" smtClean="0">
              <a:solidFill>
                <a:schemeClr val="bg1"/>
              </a:solidFill>
              <a:latin typeface="Times New Roman" panose="02020603050405020304" pitchFamily="18" charset="0"/>
              <a:ea typeface="+mn-ea"/>
              <a:cs typeface="Times New Roman" panose="02020603050405020304" pitchFamily="18" charset="0"/>
            </a:rPr>
            <a:t>rio</a:t>
          </a:r>
          <a:endParaRPr lang="en-US" sz="3200" b="0" i="0" kern="1200" dirty="0">
            <a:solidFill>
              <a:schemeClr val="bg1"/>
            </a:solidFill>
            <a:latin typeface="Times New Roman" panose="02020603050405020304" pitchFamily="18" charset="0"/>
            <a:ea typeface="+mn-ea"/>
            <a:cs typeface="Times New Roman" panose="02020603050405020304" pitchFamily="18" charset="0"/>
          </a:endParaRPr>
        </a:p>
      </dsp:txBody>
      <dsp:txXfrm>
        <a:off x="385184" y="187704"/>
        <a:ext cx="903992" cy="903992"/>
      </dsp:txXfrm>
    </dsp:sp>
    <dsp:sp modelId="{4C2B681F-D6B1-4480-BA46-2E107D1ED808}">
      <dsp:nvSpPr>
        <dsp:cNvPr id="0" name=""/>
        <dsp:cNvSpPr/>
      </dsp:nvSpPr>
      <dsp:spPr>
        <a:xfrm>
          <a:off x="1228285" y="481"/>
          <a:ext cx="1278438" cy="1278438"/>
        </a:xfrm>
        <a:prstGeom prst="ellipse">
          <a:avLst/>
        </a:prstGeom>
        <a:solidFill>
          <a:srgbClr val="00B0F0">
            <a:alpha val="5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0357" tIns="30480" rIns="70357" bIns="30480" numCol="1" spcCol="1270" anchor="ctr" anchorCtr="0">
          <a:noAutofit/>
        </a:bodyPr>
        <a:lstStyle/>
        <a:p>
          <a:pPr lvl="0" algn="ctr" defTabSz="1066800">
            <a:lnSpc>
              <a:spcPct val="90000"/>
            </a:lnSpc>
            <a:spcBef>
              <a:spcPct val="0"/>
            </a:spcBef>
            <a:spcAft>
              <a:spcPct val="35000"/>
            </a:spcAft>
          </a:pPr>
          <a:r>
            <a:rPr lang="en-US" sz="2400" b="0" i="0" kern="1200" dirty="0" smtClean="0">
              <a:solidFill>
                <a:schemeClr val="bg1"/>
              </a:solidFill>
              <a:latin typeface="Times New Roman" panose="02020603050405020304" pitchFamily="18" charset="0"/>
              <a:ea typeface="+mn-ea"/>
              <a:cs typeface="Times New Roman" panose="02020603050405020304" pitchFamily="18" charset="0"/>
            </a:rPr>
            <a:t>SF</a:t>
          </a:r>
          <a:endParaRPr lang="en-US" sz="3200" b="0" i="0" kern="1200" dirty="0">
            <a:solidFill>
              <a:schemeClr val="bg1"/>
            </a:solidFill>
            <a:latin typeface="Times New Roman" panose="02020603050405020304" pitchFamily="18" charset="0"/>
            <a:ea typeface="+mn-ea"/>
            <a:cs typeface="Times New Roman" panose="02020603050405020304" pitchFamily="18" charset="0"/>
          </a:endParaRPr>
        </a:p>
      </dsp:txBody>
      <dsp:txXfrm>
        <a:off x="1415508" y="187704"/>
        <a:ext cx="903992" cy="903992"/>
      </dsp:txXfrm>
    </dsp:sp>
    <dsp:sp modelId="{02831EDB-F577-44A3-BAEB-F66CF3C3F5E7}">
      <dsp:nvSpPr>
        <dsp:cNvPr id="0" name=""/>
        <dsp:cNvSpPr/>
      </dsp:nvSpPr>
      <dsp:spPr>
        <a:xfrm>
          <a:off x="2251035" y="481"/>
          <a:ext cx="1278438" cy="1278438"/>
        </a:xfrm>
        <a:prstGeom prst="ellipse">
          <a:avLst/>
        </a:prstGeom>
        <a:solidFill>
          <a:srgbClr val="00B0F0">
            <a:alpha val="5000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0357" tIns="30480" rIns="70357" bIns="30480" numCol="1" spcCol="1270" anchor="ctr" anchorCtr="0">
          <a:noAutofit/>
        </a:bodyPr>
        <a:lstStyle/>
        <a:p>
          <a:pPr lvl="0" algn="ctr" defTabSz="1066800">
            <a:lnSpc>
              <a:spcPct val="90000"/>
            </a:lnSpc>
            <a:spcBef>
              <a:spcPct val="0"/>
            </a:spcBef>
            <a:spcAft>
              <a:spcPct val="35000"/>
            </a:spcAft>
          </a:pPr>
          <a:r>
            <a:rPr lang="en-US" sz="2400" b="0" i="0" kern="1200" dirty="0" smtClean="0">
              <a:solidFill>
                <a:schemeClr val="bg1"/>
              </a:solidFill>
              <a:latin typeface="Times New Roman" panose="02020603050405020304" pitchFamily="18" charset="0"/>
              <a:ea typeface="+mn-ea"/>
              <a:cs typeface="Times New Roman" panose="02020603050405020304" pitchFamily="18" charset="0"/>
            </a:rPr>
            <a:t>raster</a:t>
          </a:r>
          <a:endParaRPr lang="en-US" sz="2400" b="0" i="0" kern="1200" dirty="0">
            <a:solidFill>
              <a:schemeClr val="bg1"/>
            </a:solidFill>
            <a:latin typeface="Times New Roman" panose="02020603050405020304" pitchFamily="18" charset="0"/>
            <a:ea typeface="+mn-ea"/>
            <a:cs typeface="Times New Roman" panose="02020603050405020304" pitchFamily="18" charset="0"/>
          </a:endParaRPr>
        </a:p>
      </dsp:txBody>
      <dsp:txXfrm>
        <a:off x="2438258" y="187704"/>
        <a:ext cx="903992" cy="903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8375B-7A9E-4C07-885D-7F1FC3E37FE5}">
      <dsp:nvSpPr>
        <dsp:cNvPr id="0" name=""/>
        <dsp:cNvSpPr/>
      </dsp:nvSpPr>
      <dsp:spPr>
        <a:xfrm>
          <a:off x="0" y="2240595"/>
          <a:ext cx="420820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81C5EF-5DCA-4CEC-B1EE-50D6B5774AF6}">
      <dsp:nvSpPr>
        <dsp:cNvPr id="0" name=""/>
        <dsp:cNvSpPr/>
      </dsp:nvSpPr>
      <dsp:spPr>
        <a:xfrm>
          <a:off x="0" y="1278224"/>
          <a:ext cx="420820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EABAD9-C92E-47B8-B3A9-193AF748BEF5}">
      <dsp:nvSpPr>
        <dsp:cNvPr id="0" name=""/>
        <dsp:cNvSpPr/>
      </dsp:nvSpPr>
      <dsp:spPr>
        <a:xfrm>
          <a:off x="0" y="315852"/>
          <a:ext cx="4208206"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5F122B-846F-4A33-8997-2A7C6ED7A70B}">
      <dsp:nvSpPr>
        <dsp:cNvPr id="0" name=""/>
        <dsp:cNvSpPr/>
      </dsp:nvSpPr>
      <dsp:spPr>
        <a:xfrm>
          <a:off x="1094133" y="352"/>
          <a:ext cx="3114072" cy="31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lvl="0" algn="l" defTabSz="755650">
            <a:lnSpc>
              <a:spcPct val="90000"/>
            </a:lnSpc>
            <a:spcBef>
              <a:spcPct val="0"/>
            </a:spcBef>
            <a:spcAft>
              <a:spcPct val="35000"/>
            </a:spcAft>
          </a:pPr>
          <a:r>
            <a:rPr lang="en-US" sz="1700" kern="1200" dirty="0" smtClean="0"/>
            <a:t>  </a:t>
          </a:r>
          <a:endParaRPr lang="en-US" sz="1700" kern="1200" dirty="0"/>
        </a:p>
      </dsp:txBody>
      <dsp:txXfrm>
        <a:off x="1094133" y="352"/>
        <a:ext cx="3114072" cy="315500"/>
      </dsp:txXfrm>
    </dsp:sp>
    <dsp:sp modelId="{C544DC9C-F7F4-47B8-AE2F-42EA70C3D731}">
      <dsp:nvSpPr>
        <dsp:cNvPr id="0" name=""/>
        <dsp:cNvSpPr/>
      </dsp:nvSpPr>
      <dsp:spPr>
        <a:xfrm>
          <a:off x="0" y="352"/>
          <a:ext cx="1094133" cy="315500"/>
        </a:xfrm>
        <a:prstGeom prst="round2SameRect">
          <a:avLst>
            <a:gd name="adj1" fmla="val 16670"/>
            <a:gd name="adj2" fmla="val 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i="1" kern="1200" dirty="0" err="1" smtClean="0"/>
            <a:t>rio</a:t>
          </a:r>
          <a:endParaRPr lang="en-US" sz="1600" i="1" kern="1200" dirty="0"/>
        </a:p>
      </dsp:txBody>
      <dsp:txXfrm>
        <a:off x="15404" y="15756"/>
        <a:ext cx="1063325" cy="300096"/>
      </dsp:txXfrm>
    </dsp:sp>
    <dsp:sp modelId="{B85FFA52-11B1-4E6A-8276-2D0D48EF7575}">
      <dsp:nvSpPr>
        <dsp:cNvPr id="0" name=""/>
        <dsp:cNvSpPr/>
      </dsp:nvSpPr>
      <dsp:spPr>
        <a:xfrm>
          <a:off x="0" y="315852"/>
          <a:ext cx="4208206" cy="63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solidFill>
                <a:schemeClr val="bg1"/>
              </a:solidFill>
              <a:latin typeface="Times New Roman" panose="02020603050405020304" pitchFamily="18" charset="0"/>
              <a:cs typeface="Times New Roman" panose="02020603050405020304" pitchFamily="18" charset="0"/>
            </a:rPr>
            <a:t>Import, Export, and Convert Data Files</a:t>
          </a:r>
          <a:endParaRPr lang="en-US" sz="1300" kern="1200" dirty="0">
            <a:solidFill>
              <a:schemeClr val="bg1"/>
            </a:solidFill>
            <a:latin typeface="Times New Roman" panose="02020603050405020304" pitchFamily="18" charset="0"/>
            <a:cs typeface="Times New Roman" panose="02020603050405020304" pitchFamily="18" charset="0"/>
          </a:endParaRPr>
        </a:p>
      </dsp:txBody>
      <dsp:txXfrm>
        <a:off x="0" y="315852"/>
        <a:ext cx="4208206" cy="631095"/>
      </dsp:txXfrm>
    </dsp:sp>
    <dsp:sp modelId="{6286E066-FBEB-4F0D-BBBD-3800833B3783}">
      <dsp:nvSpPr>
        <dsp:cNvPr id="0" name=""/>
        <dsp:cNvSpPr/>
      </dsp:nvSpPr>
      <dsp:spPr>
        <a:xfrm>
          <a:off x="1094133" y="962723"/>
          <a:ext cx="3114072" cy="31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lvl="0" algn="l" defTabSz="755650">
            <a:lnSpc>
              <a:spcPct val="90000"/>
            </a:lnSpc>
            <a:spcBef>
              <a:spcPct val="0"/>
            </a:spcBef>
            <a:spcAft>
              <a:spcPct val="35000"/>
            </a:spcAft>
          </a:pPr>
          <a:r>
            <a:rPr lang="en-US" sz="1700" kern="1200" dirty="0" smtClean="0"/>
            <a:t>  </a:t>
          </a:r>
          <a:endParaRPr lang="en-US" sz="1700" kern="1200" dirty="0"/>
        </a:p>
      </dsp:txBody>
      <dsp:txXfrm>
        <a:off x="1094133" y="962723"/>
        <a:ext cx="3114072" cy="315500"/>
      </dsp:txXfrm>
    </dsp:sp>
    <dsp:sp modelId="{945126B3-2439-40A8-9F1D-48FDAA29C55C}">
      <dsp:nvSpPr>
        <dsp:cNvPr id="0" name=""/>
        <dsp:cNvSpPr/>
      </dsp:nvSpPr>
      <dsp:spPr>
        <a:xfrm>
          <a:off x="0" y="962723"/>
          <a:ext cx="1094133" cy="315500"/>
        </a:xfrm>
        <a:prstGeom prst="round2SameRect">
          <a:avLst>
            <a:gd name="adj1" fmla="val 16670"/>
            <a:gd name="adj2" fmla="val 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i="1" kern="1200" dirty="0" smtClean="0"/>
            <a:t>SF</a:t>
          </a:r>
          <a:endParaRPr lang="en-US" sz="1600" i="1" kern="1200" dirty="0"/>
        </a:p>
      </dsp:txBody>
      <dsp:txXfrm>
        <a:off x="15404" y="978127"/>
        <a:ext cx="1063325" cy="300096"/>
      </dsp:txXfrm>
    </dsp:sp>
    <dsp:sp modelId="{928CDDAB-5275-4275-805E-AE4973B20AB6}">
      <dsp:nvSpPr>
        <dsp:cNvPr id="0" name=""/>
        <dsp:cNvSpPr/>
      </dsp:nvSpPr>
      <dsp:spPr>
        <a:xfrm>
          <a:off x="0" y="1278224"/>
          <a:ext cx="4208206" cy="63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solidFill>
                <a:schemeClr val="bg1"/>
              </a:solidFill>
              <a:latin typeface="Times New Roman" panose="02020603050405020304" pitchFamily="18" charset="0"/>
              <a:cs typeface="Times New Roman" panose="02020603050405020304" pitchFamily="18" charset="0"/>
            </a:rPr>
            <a:t>a standardized way to encode spatial vector data</a:t>
          </a:r>
          <a:endParaRPr lang="en-US" sz="1300" kern="1200" dirty="0">
            <a:solidFill>
              <a:schemeClr val="bg1"/>
            </a:solidFill>
            <a:latin typeface="Times New Roman" panose="02020603050405020304" pitchFamily="18" charset="0"/>
            <a:cs typeface="Times New Roman" panose="02020603050405020304" pitchFamily="18" charset="0"/>
          </a:endParaRPr>
        </a:p>
      </dsp:txBody>
      <dsp:txXfrm>
        <a:off x="0" y="1278224"/>
        <a:ext cx="4208206" cy="631095"/>
      </dsp:txXfrm>
    </dsp:sp>
    <dsp:sp modelId="{03329914-ABB1-4E38-8DBE-35B13D47B858}">
      <dsp:nvSpPr>
        <dsp:cNvPr id="0" name=""/>
        <dsp:cNvSpPr/>
      </dsp:nvSpPr>
      <dsp:spPr>
        <a:xfrm>
          <a:off x="1094133" y="1925095"/>
          <a:ext cx="3114072" cy="31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b" anchorCtr="0">
          <a:noAutofit/>
        </a:bodyPr>
        <a:lstStyle/>
        <a:p>
          <a:pPr lvl="0" algn="l" defTabSz="755650">
            <a:lnSpc>
              <a:spcPct val="90000"/>
            </a:lnSpc>
            <a:spcBef>
              <a:spcPct val="0"/>
            </a:spcBef>
            <a:spcAft>
              <a:spcPct val="35000"/>
            </a:spcAft>
          </a:pPr>
          <a:r>
            <a:rPr lang="en-US" sz="1700" kern="1200" dirty="0" smtClean="0"/>
            <a:t>  </a:t>
          </a:r>
          <a:endParaRPr lang="en-US" sz="1700" kern="1200" dirty="0"/>
        </a:p>
      </dsp:txBody>
      <dsp:txXfrm>
        <a:off x="1094133" y="1925095"/>
        <a:ext cx="3114072" cy="315500"/>
      </dsp:txXfrm>
    </dsp:sp>
    <dsp:sp modelId="{9B15F2FB-BA39-4FA4-B868-45B848127177}">
      <dsp:nvSpPr>
        <dsp:cNvPr id="0" name=""/>
        <dsp:cNvSpPr/>
      </dsp:nvSpPr>
      <dsp:spPr>
        <a:xfrm>
          <a:off x="0" y="1925095"/>
          <a:ext cx="1094133" cy="315500"/>
        </a:xfrm>
        <a:prstGeom prst="round2SameRect">
          <a:avLst>
            <a:gd name="adj1" fmla="val 16670"/>
            <a:gd name="adj2" fmla="val 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sz="1800" i="1" kern="1200" dirty="0" smtClean="0"/>
            <a:t>raster</a:t>
          </a:r>
          <a:endParaRPr lang="en-US" sz="1600" i="1" kern="1200" dirty="0"/>
        </a:p>
      </dsp:txBody>
      <dsp:txXfrm>
        <a:off x="15404" y="1940499"/>
        <a:ext cx="1063325" cy="300096"/>
      </dsp:txXfrm>
    </dsp:sp>
    <dsp:sp modelId="{90AB1A77-C076-4A8B-B705-84996E9D500C}">
      <dsp:nvSpPr>
        <dsp:cNvPr id="0" name=""/>
        <dsp:cNvSpPr/>
      </dsp:nvSpPr>
      <dsp:spPr>
        <a:xfrm>
          <a:off x="0" y="2240595"/>
          <a:ext cx="4208206" cy="631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114300" lvl="1" indent="-114300" algn="l" defTabSz="577850">
            <a:lnSpc>
              <a:spcPct val="90000"/>
            </a:lnSpc>
            <a:spcBef>
              <a:spcPct val="0"/>
            </a:spcBef>
            <a:spcAft>
              <a:spcPct val="15000"/>
            </a:spcAft>
            <a:buChar char="••"/>
          </a:pPr>
          <a:r>
            <a:rPr lang="en-US" sz="1300" kern="1200" dirty="0" smtClean="0">
              <a:solidFill>
                <a:schemeClr val="bg1"/>
              </a:solidFill>
              <a:latin typeface="Times New Roman" panose="02020603050405020304" pitchFamily="18" charset="0"/>
              <a:cs typeface="Times New Roman" panose="02020603050405020304" pitchFamily="18" charset="0"/>
            </a:rPr>
            <a:t>geographic data analysis and modeling</a:t>
          </a:r>
          <a:endParaRPr lang="en-US" sz="1300" kern="1200" dirty="0">
            <a:solidFill>
              <a:schemeClr val="bg1"/>
            </a:solidFill>
          </a:endParaRPr>
        </a:p>
      </dsp:txBody>
      <dsp:txXfrm>
        <a:off x="0" y="2240595"/>
        <a:ext cx="4208206" cy="631095"/>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a:t>
            </a:fld>
            <a:endParaRPr lang="en-US"/>
          </a:p>
        </p:txBody>
      </p:sp>
    </p:spTree>
    <p:extLst>
      <p:ext uri="{BB962C8B-B14F-4D97-AF65-F5344CB8AC3E}">
        <p14:creationId xmlns:p14="http://schemas.microsoft.com/office/powerpoint/2010/main" val="243765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3366303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393086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1624628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2748707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2348562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17</a:t>
            </a:fld>
            <a:endParaRPr lang="en-US"/>
          </a:p>
        </p:txBody>
      </p:sp>
    </p:spTree>
    <p:extLst>
      <p:ext uri="{BB962C8B-B14F-4D97-AF65-F5344CB8AC3E}">
        <p14:creationId xmlns:p14="http://schemas.microsoft.com/office/powerpoint/2010/main" val="2669963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18</a:t>
            </a:fld>
            <a:endParaRPr lang="en-US"/>
          </a:p>
        </p:txBody>
      </p:sp>
    </p:spTree>
    <p:extLst>
      <p:ext uri="{BB962C8B-B14F-4D97-AF65-F5344CB8AC3E}">
        <p14:creationId xmlns:p14="http://schemas.microsoft.com/office/powerpoint/2010/main" val="3627135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20</a:t>
            </a:fld>
            <a:endParaRPr lang="en-US"/>
          </a:p>
        </p:txBody>
      </p:sp>
    </p:spTree>
    <p:extLst>
      <p:ext uri="{BB962C8B-B14F-4D97-AF65-F5344CB8AC3E}">
        <p14:creationId xmlns:p14="http://schemas.microsoft.com/office/powerpoint/2010/main" val="161172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316768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23</a:t>
            </a:fld>
            <a:endParaRPr lang="en-US"/>
          </a:p>
        </p:txBody>
      </p:sp>
    </p:spTree>
    <p:extLst>
      <p:ext uri="{BB962C8B-B14F-4D97-AF65-F5344CB8AC3E}">
        <p14:creationId xmlns:p14="http://schemas.microsoft.com/office/powerpoint/2010/main" val="245918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a:t>
            </a:fld>
            <a:endParaRPr lang="en-US"/>
          </a:p>
        </p:txBody>
      </p:sp>
    </p:spTree>
    <p:extLst>
      <p:ext uri="{BB962C8B-B14F-4D97-AF65-F5344CB8AC3E}">
        <p14:creationId xmlns:p14="http://schemas.microsoft.com/office/powerpoint/2010/main" val="1422322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2574292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25</a:t>
            </a:fld>
            <a:endParaRPr lang="en-US"/>
          </a:p>
        </p:txBody>
      </p:sp>
    </p:spTree>
    <p:extLst>
      <p:ext uri="{BB962C8B-B14F-4D97-AF65-F5344CB8AC3E}">
        <p14:creationId xmlns:p14="http://schemas.microsoft.com/office/powerpoint/2010/main" val="1446198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26</a:t>
            </a:fld>
            <a:endParaRPr lang="en-US"/>
          </a:p>
        </p:txBody>
      </p:sp>
    </p:spTree>
    <p:extLst>
      <p:ext uri="{BB962C8B-B14F-4D97-AF65-F5344CB8AC3E}">
        <p14:creationId xmlns:p14="http://schemas.microsoft.com/office/powerpoint/2010/main" val="3871610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27078795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28</a:t>
            </a:fld>
            <a:endParaRPr lang="en-US"/>
          </a:p>
        </p:txBody>
      </p:sp>
    </p:spTree>
    <p:extLst>
      <p:ext uri="{BB962C8B-B14F-4D97-AF65-F5344CB8AC3E}">
        <p14:creationId xmlns:p14="http://schemas.microsoft.com/office/powerpoint/2010/main" val="1385541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2147796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30</a:t>
            </a:fld>
            <a:endParaRPr lang="en-US"/>
          </a:p>
        </p:txBody>
      </p:sp>
    </p:spTree>
    <p:extLst>
      <p:ext uri="{BB962C8B-B14F-4D97-AF65-F5344CB8AC3E}">
        <p14:creationId xmlns:p14="http://schemas.microsoft.com/office/powerpoint/2010/main" val="4045070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31</a:t>
            </a:fld>
            <a:endParaRPr lang="en-US"/>
          </a:p>
        </p:txBody>
      </p:sp>
    </p:spTree>
    <p:extLst>
      <p:ext uri="{BB962C8B-B14F-4D97-AF65-F5344CB8AC3E}">
        <p14:creationId xmlns:p14="http://schemas.microsoft.com/office/powerpoint/2010/main" val="2483355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32</a:t>
            </a:fld>
            <a:endParaRPr lang="en-US"/>
          </a:p>
        </p:txBody>
      </p:sp>
    </p:spTree>
    <p:extLst>
      <p:ext uri="{BB962C8B-B14F-4D97-AF65-F5344CB8AC3E}">
        <p14:creationId xmlns:p14="http://schemas.microsoft.com/office/powerpoint/2010/main" val="2260625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33</a:t>
            </a:fld>
            <a:endParaRPr lang="en-US"/>
          </a:p>
        </p:txBody>
      </p:sp>
    </p:spTree>
    <p:extLst>
      <p:ext uri="{BB962C8B-B14F-4D97-AF65-F5344CB8AC3E}">
        <p14:creationId xmlns:p14="http://schemas.microsoft.com/office/powerpoint/2010/main" val="89220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2466001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34</a:t>
            </a:fld>
            <a:endParaRPr lang="en-US"/>
          </a:p>
        </p:txBody>
      </p:sp>
    </p:spTree>
    <p:extLst>
      <p:ext uri="{BB962C8B-B14F-4D97-AF65-F5344CB8AC3E}">
        <p14:creationId xmlns:p14="http://schemas.microsoft.com/office/powerpoint/2010/main" val="1084927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35</a:t>
            </a:fld>
            <a:endParaRPr lang="en-US"/>
          </a:p>
        </p:txBody>
      </p:sp>
    </p:spTree>
    <p:extLst>
      <p:ext uri="{BB962C8B-B14F-4D97-AF65-F5344CB8AC3E}">
        <p14:creationId xmlns:p14="http://schemas.microsoft.com/office/powerpoint/2010/main" val="755751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36</a:t>
            </a:fld>
            <a:endParaRPr lang="en-US"/>
          </a:p>
        </p:txBody>
      </p:sp>
    </p:spTree>
    <p:extLst>
      <p:ext uri="{BB962C8B-B14F-4D97-AF65-F5344CB8AC3E}">
        <p14:creationId xmlns:p14="http://schemas.microsoft.com/office/powerpoint/2010/main" val="821818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37</a:t>
            </a:fld>
            <a:endParaRPr lang="en-US"/>
          </a:p>
        </p:txBody>
      </p:sp>
    </p:spTree>
    <p:extLst>
      <p:ext uri="{BB962C8B-B14F-4D97-AF65-F5344CB8AC3E}">
        <p14:creationId xmlns:p14="http://schemas.microsoft.com/office/powerpoint/2010/main" val="597384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38</a:t>
            </a:fld>
            <a:endParaRPr lang="en-US"/>
          </a:p>
        </p:txBody>
      </p:sp>
    </p:spTree>
    <p:extLst>
      <p:ext uri="{BB962C8B-B14F-4D97-AF65-F5344CB8AC3E}">
        <p14:creationId xmlns:p14="http://schemas.microsoft.com/office/powerpoint/2010/main" val="2822938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39</a:t>
            </a:fld>
            <a:endParaRPr lang="en-US"/>
          </a:p>
        </p:txBody>
      </p:sp>
    </p:spTree>
    <p:extLst>
      <p:ext uri="{BB962C8B-B14F-4D97-AF65-F5344CB8AC3E}">
        <p14:creationId xmlns:p14="http://schemas.microsoft.com/office/powerpoint/2010/main" val="303286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1F497D"/>
              </a:solidFill>
              <a:effectLst/>
              <a:uLnTx/>
              <a:uFillTx/>
              <a:latin typeface="Times New Roman" panose="02020603050405020304" pitchFamily="18" charset="0"/>
              <a:ea typeface="+mn-ea"/>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40</a:t>
            </a:fld>
            <a:endParaRPr lang="en-US"/>
          </a:p>
        </p:txBody>
      </p:sp>
    </p:spTree>
    <p:extLst>
      <p:ext uri="{BB962C8B-B14F-4D97-AF65-F5344CB8AC3E}">
        <p14:creationId xmlns:p14="http://schemas.microsoft.com/office/powerpoint/2010/main" val="3506441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41</a:t>
            </a:fld>
            <a:endParaRPr lang="en-US"/>
          </a:p>
        </p:txBody>
      </p:sp>
    </p:spTree>
    <p:extLst>
      <p:ext uri="{BB962C8B-B14F-4D97-AF65-F5344CB8AC3E}">
        <p14:creationId xmlns:p14="http://schemas.microsoft.com/office/powerpoint/2010/main" val="3587750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42</a:t>
            </a:fld>
            <a:endParaRPr lang="en-US"/>
          </a:p>
        </p:txBody>
      </p:sp>
    </p:spTree>
    <p:extLst>
      <p:ext uri="{BB962C8B-B14F-4D97-AF65-F5344CB8AC3E}">
        <p14:creationId xmlns:p14="http://schemas.microsoft.com/office/powerpoint/2010/main" val="1361432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46</a:t>
            </a:fld>
            <a:endParaRPr lang="en-US"/>
          </a:p>
        </p:txBody>
      </p:sp>
    </p:spTree>
    <p:extLst>
      <p:ext uri="{BB962C8B-B14F-4D97-AF65-F5344CB8AC3E}">
        <p14:creationId xmlns:p14="http://schemas.microsoft.com/office/powerpoint/2010/main" val="3202923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44427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6</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114336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641894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1873336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2778573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E101E70C-DCDC-4BC4-B08D-ED5C512B4E51}" type="datetime1">
              <a:rPr lang="en-US" smtClean="0"/>
              <a:t>2/1/2023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109705-39BC-4D82-9DA1-2A7D1CDE5B05}" type="datetime1">
              <a:rPr lang="en-US" smtClean="0"/>
              <a:t>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E36225-5062-4628-8224-B6F74C1C556D}" type="datetime1">
              <a:rPr lang="en-US" smtClean="0"/>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E8AAF0-9D35-4453-9016-FE800A517910}" type="datetime1">
              <a:rPr lang="en-US" smtClean="0"/>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smtClean="0"/>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pPr defTabSz="342900"/>
            <a:fld id="{7A255659-C082-41E5-80E7-2187B2887747}" type="datetime1">
              <a:rPr lang="en-US" smtClean="0">
                <a:solidFill>
                  <a:prstClr val="white">
                    <a:alpha val="60000"/>
                  </a:prstClr>
                </a:solidFill>
              </a:rPr>
              <a:pPr defTabSz="342900"/>
              <a:t>2/1/2023</a:t>
            </a:fld>
            <a:endParaRPr lang="en-US" dirty="0">
              <a:solidFill>
                <a:prstClr val="white">
                  <a:alpha val="60000"/>
                </a:prstClr>
              </a:solidFill>
            </a:endParaRPr>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pPr defTabSz="342900"/>
            <a:r>
              <a:rPr lang="en-US" smtClean="0">
                <a:solidFill>
                  <a:prstClr val="white">
                    <a:alpha val="60000"/>
                  </a:prstClr>
                </a:solidFill>
              </a:rPr>
              <a:t>
              </a:t>
            </a:r>
            <a:endParaRPr lang="en-US" dirty="0">
              <a:solidFill>
                <a:prstClr val="white">
                  <a:alpha val="60000"/>
                </a:prstClr>
              </a:solidFill>
            </a:endParaRP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322396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defTabSz="342900"/>
            <a:fld id="{6CC0827D-29AD-4173-804A-4260D272DEF5}" type="datetime1">
              <a:rPr lang="en-US" smtClean="0">
                <a:solidFill>
                  <a:srgbClr val="B31166"/>
                </a:solidFill>
              </a:rPr>
              <a:pPr defTabSz="342900"/>
              <a:t>2/1/2023</a:t>
            </a:fld>
            <a:endParaRPr lang="en-US" dirty="0">
              <a:solidFill>
                <a:srgbClr val="B31166"/>
              </a:solidFill>
            </a:endParaRPr>
          </a:p>
        </p:txBody>
      </p:sp>
      <p:sp>
        <p:nvSpPr>
          <p:cNvPr id="5" name="Footer Placeholder 4"/>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6" name="Slide Number Placeholder 5"/>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2039216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342900"/>
            <a:fld id="{822D8082-8EB1-465B-8363-BC0C9D792733}" type="datetime1">
              <a:rPr lang="en-US" smtClean="0">
                <a:solidFill>
                  <a:srgbClr val="B31166"/>
                </a:solidFill>
              </a:rPr>
              <a:pPr defTabSz="342900"/>
              <a:t>2/1/2023</a:t>
            </a:fld>
            <a:endParaRPr lang="en-US" dirty="0">
              <a:solidFill>
                <a:srgbClr val="B31166"/>
              </a:solidFill>
            </a:endParaRPr>
          </a:p>
        </p:txBody>
      </p:sp>
      <p:sp>
        <p:nvSpPr>
          <p:cNvPr id="5" name="Footer Placeholder 4"/>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3089191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defTabSz="342900"/>
            <a:fld id="{87880015-AAE7-495B-A0F5-75129ABE2C19}" type="datetime1">
              <a:rPr lang="en-US" smtClean="0">
                <a:solidFill>
                  <a:srgbClr val="B31166"/>
                </a:solidFill>
              </a:rPr>
              <a:pPr defTabSz="342900"/>
              <a:t>2/1/2023</a:t>
            </a:fld>
            <a:endParaRPr lang="en-US" dirty="0">
              <a:solidFill>
                <a:srgbClr val="B31166"/>
              </a:solidFill>
            </a:endParaRPr>
          </a:p>
        </p:txBody>
      </p:sp>
      <p:sp>
        <p:nvSpPr>
          <p:cNvPr id="6" name="Footer Placeholder 5"/>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7" name="Slide Number Placeholder 6"/>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3466252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defTabSz="342900"/>
            <a:fld id="{3FCE1AA4-A952-4FA0-9184-7D290ECBD502}" type="datetime1">
              <a:rPr lang="en-US" smtClean="0">
                <a:solidFill>
                  <a:srgbClr val="B31166"/>
                </a:solidFill>
              </a:rPr>
              <a:pPr defTabSz="342900"/>
              <a:t>2/1/2023</a:t>
            </a:fld>
            <a:endParaRPr lang="en-US" dirty="0">
              <a:solidFill>
                <a:srgbClr val="B31166"/>
              </a:solidFill>
            </a:endParaRPr>
          </a:p>
        </p:txBody>
      </p:sp>
      <p:sp>
        <p:nvSpPr>
          <p:cNvPr id="8" name="Footer Placeholder 7"/>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9" name="Slide Number Placeholder 8"/>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3326245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defTabSz="342900"/>
            <a:fld id="{36B18CEB-C6CB-4BE3-B757-F75D2A038585}" type="datetime1">
              <a:rPr lang="en-US" smtClean="0">
                <a:solidFill>
                  <a:srgbClr val="B31166"/>
                </a:solidFill>
              </a:rPr>
              <a:pPr defTabSz="342900"/>
              <a:t>2/1/2023</a:t>
            </a:fld>
            <a:endParaRPr lang="en-US" dirty="0">
              <a:solidFill>
                <a:srgbClr val="B31166"/>
              </a:solidFill>
            </a:endParaRPr>
          </a:p>
        </p:txBody>
      </p:sp>
      <p:sp>
        <p:nvSpPr>
          <p:cNvPr id="4" name="Footer Placeholder 3"/>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5" name="Slide Number Placeholder 4"/>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40836085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342900"/>
            <a:fld id="{A6445594-7F54-4EA7-809F-F9FC20BFEB01}" type="datetime1">
              <a:rPr lang="en-US" smtClean="0">
                <a:solidFill>
                  <a:srgbClr val="B31166"/>
                </a:solidFill>
              </a:rPr>
              <a:pPr defTabSz="342900"/>
              <a:t>2/1/2023</a:t>
            </a:fld>
            <a:endParaRPr lang="en-US" dirty="0">
              <a:solidFill>
                <a:srgbClr val="B31166"/>
              </a:solidFill>
            </a:endParaRPr>
          </a:p>
        </p:txBody>
      </p:sp>
      <p:sp>
        <p:nvSpPr>
          <p:cNvPr id="3" name="Footer Placeholder 2"/>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606887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1591240-FD40-450C-A006-E97F6FC87218}" type="datetime1">
              <a:rPr lang="en-US" smtClean="0"/>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fld id="{B5C7094E-969C-4BD3-AA97-FD61BF15AFE6}" type="datetime1">
              <a:rPr lang="en-US" smtClean="0">
                <a:solidFill>
                  <a:srgbClr val="B31166"/>
                </a:solidFill>
              </a:rPr>
              <a:pPr defTabSz="342900"/>
              <a:t>2/1/2023</a:t>
            </a:fld>
            <a:endParaRPr lang="en-US" dirty="0">
              <a:solidFill>
                <a:srgbClr val="B31166"/>
              </a:solidFill>
            </a:endParaRPr>
          </a:p>
        </p:txBody>
      </p:sp>
      <p:sp>
        <p:nvSpPr>
          <p:cNvPr id="6" name="Footer Placeholder 5"/>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2272418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fld id="{FD8CC8CD-3EB3-4C1A-AC4E-C1DC07B9DF6B}" type="datetime1">
              <a:rPr lang="en-US" smtClean="0">
                <a:solidFill>
                  <a:srgbClr val="B31166"/>
                </a:solidFill>
              </a:rPr>
              <a:pPr defTabSz="342900"/>
              <a:t>2/1/2023</a:t>
            </a:fld>
            <a:endParaRPr lang="en-US" dirty="0">
              <a:solidFill>
                <a:srgbClr val="B31166"/>
              </a:solidFill>
            </a:endParaRPr>
          </a:p>
        </p:txBody>
      </p:sp>
      <p:sp>
        <p:nvSpPr>
          <p:cNvPr id="6" name="Footer Placeholder 5"/>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4083479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pPr defTabSz="342900"/>
            <a:fld id="{D7153FA6-475C-4881-A3F9-24EF9488D834}" type="datetime1">
              <a:rPr lang="en-US" smtClean="0">
                <a:solidFill>
                  <a:srgbClr val="B31166"/>
                </a:solidFill>
              </a:rPr>
              <a:pPr defTabSz="342900"/>
              <a:t>2/1/2023</a:t>
            </a:fld>
            <a:endParaRPr lang="en-US" dirty="0">
              <a:solidFill>
                <a:srgbClr val="B31166"/>
              </a:solidFill>
            </a:endParaRPr>
          </a:p>
        </p:txBody>
      </p:sp>
      <p:sp>
        <p:nvSpPr>
          <p:cNvPr id="6" name="Footer Placeholder 5"/>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4053779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pPr defTabSz="342900"/>
            <a:fld id="{AE4285E4-15DA-4F67-B46B-3177E2DC55FD}" type="datetime1">
              <a:rPr lang="en-US" smtClean="0">
                <a:solidFill>
                  <a:srgbClr val="B31166"/>
                </a:solidFill>
              </a:rPr>
              <a:pPr defTabSz="342900"/>
              <a:t>2/1/2023</a:t>
            </a:fld>
            <a:endParaRPr lang="en-US" dirty="0">
              <a:solidFill>
                <a:srgbClr val="B31166"/>
              </a:solidFill>
            </a:endParaRPr>
          </a:p>
        </p:txBody>
      </p:sp>
      <p:sp>
        <p:nvSpPr>
          <p:cNvPr id="5" name="Footer Placeholder 4"/>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11851860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B31166">
                    <a:lumMod val="60000"/>
                    <a:lumOff val="40000"/>
                  </a:srgbClr>
                </a:solidFill>
                <a:effectLst/>
                <a:uLnTx/>
                <a:uFillTx/>
                <a:latin typeface="Arial"/>
                <a:ea typeface="+mn-ea"/>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marL="0" marR="0" lvl="0" indent="0" algn="r" defTabSz="3429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B31166">
                    <a:lumMod val="60000"/>
                    <a:lumOff val="40000"/>
                  </a:srgbClr>
                </a:solidFill>
                <a:effectLst/>
                <a:uLnTx/>
                <a:uFillTx/>
                <a:latin typeface="Arial"/>
                <a:ea typeface="+mn-ea"/>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4" name="Date Placeholder 3"/>
          <p:cNvSpPr>
            <a:spLocks noGrp="1"/>
          </p:cNvSpPr>
          <p:nvPr>
            <p:ph type="dt" sz="half" idx="10"/>
          </p:nvPr>
        </p:nvSpPr>
        <p:spPr/>
        <p:txBody>
          <a:bodyPr/>
          <a:lstStyle/>
          <a:p>
            <a:pPr defTabSz="342900"/>
            <a:fld id="{B1D7C581-9D12-49A4-AD94-D0DB035435DF}" type="datetime1">
              <a:rPr lang="en-US" smtClean="0">
                <a:solidFill>
                  <a:srgbClr val="B31166"/>
                </a:solidFill>
              </a:rPr>
              <a:pPr defTabSz="342900"/>
              <a:t>2/1/2023</a:t>
            </a:fld>
            <a:endParaRPr lang="en-US" dirty="0">
              <a:solidFill>
                <a:srgbClr val="B31166"/>
              </a:solidFill>
            </a:endParaRPr>
          </a:p>
        </p:txBody>
      </p:sp>
      <p:sp>
        <p:nvSpPr>
          <p:cNvPr id="5" name="Footer Placeholder 4"/>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16034132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342900"/>
            <a:fld id="{B0E8E50C-94C9-422E-A9B3-09A1FFB134FB}" type="datetime1">
              <a:rPr lang="en-US" smtClean="0">
                <a:solidFill>
                  <a:srgbClr val="B31166"/>
                </a:solidFill>
              </a:rPr>
              <a:pPr defTabSz="342900"/>
              <a:t>2/1/2023</a:t>
            </a:fld>
            <a:endParaRPr lang="en-US" dirty="0">
              <a:solidFill>
                <a:srgbClr val="B31166"/>
              </a:solidFill>
            </a:endParaRPr>
          </a:p>
        </p:txBody>
      </p:sp>
      <p:sp>
        <p:nvSpPr>
          <p:cNvPr id="5" name="Footer Placeholder 4"/>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4792346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defTabSz="342900"/>
            <a:fld id="{2284DB51-9E64-4EB7-9713-1B921743D111}" type="datetime1">
              <a:rPr lang="en-US" smtClean="0">
                <a:solidFill>
                  <a:srgbClr val="B31166"/>
                </a:solidFill>
              </a:rPr>
              <a:pPr defTabSz="342900"/>
              <a:t>2/1/2023</a:t>
            </a:fld>
            <a:endParaRPr lang="en-US" dirty="0">
              <a:solidFill>
                <a:srgbClr val="B31166"/>
              </a:solidFill>
            </a:endParaRPr>
          </a:p>
        </p:txBody>
      </p:sp>
      <p:sp>
        <p:nvSpPr>
          <p:cNvPr id="8" name="Footer Placeholder 7"/>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9" name="Slide Number Placeholder 8"/>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25815827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pPr defTabSz="342900"/>
            <a:fld id="{28CB9E65-DC2D-41DD-8615-A9667F12C6E3}" type="datetime1">
              <a:rPr lang="en-US" smtClean="0">
                <a:solidFill>
                  <a:srgbClr val="B31166"/>
                </a:solidFill>
              </a:rPr>
              <a:pPr defTabSz="342900"/>
              <a:t>2/1/2023</a:t>
            </a:fld>
            <a:endParaRPr lang="en-US" dirty="0">
              <a:solidFill>
                <a:srgbClr val="B31166"/>
              </a:solidFill>
            </a:endParaRPr>
          </a:p>
        </p:txBody>
      </p:sp>
      <p:sp>
        <p:nvSpPr>
          <p:cNvPr id="8" name="Footer Placeholder 7"/>
          <p:cNvSpPr>
            <a:spLocks noGrp="1"/>
          </p:cNvSpPr>
          <p:nvPr>
            <p:ph type="ftr" sz="quarter" idx="11"/>
          </p:nvPr>
        </p:nvSpPr>
        <p:spPr>
          <a:xfrm>
            <a:off x="420833" y="4793879"/>
            <a:ext cx="2733212" cy="228601"/>
          </a:xfrm>
        </p:spPr>
        <p:txBody>
          <a:bodyPr/>
          <a:lstStyle/>
          <a:p>
            <a:pPr defTabSz="342900"/>
            <a:r>
              <a:rPr lang="en-US" smtClean="0">
                <a:solidFill>
                  <a:srgbClr val="B31166"/>
                </a:solidFill>
              </a:rPr>
              <a:t>
              </a:t>
            </a:r>
            <a:endParaRPr lang="en-US" dirty="0">
              <a:solidFill>
                <a:srgbClr val="B31166"/>
              </a:solidFill>
            </a:endParaRPr>
          </a:p>
        </p:txBody>
      </p:sp>
      <p:sp>
        <p:nvSpPr>
          <p:cNvPr id="9" name="Slide Number Placeholder 8"/>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1039410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pPr defTabSz="342900"/>
            <a:fld id="{A703DC2F-B7D4-48B5-B18C-F9C81FF13C9F}" type="datetime1">
              <a:rPr lang="en-US" smtClean="0">
                <a:solidFill>
                  <a:srgbClr val="B31166"/>
                </a:solidFill>
              </a:rPr>
              <a:pPr defTabSz="342900"/>
              <a:t>2/1/2023</a:t>
            </a:fld>
            <a:endParaRPr lang="en-US" dirty="0">
              <a:solidFill>
                <a:srgbClr val="B31166"/>
              </a:solidFill>
            </a:endParaRPr>
          </a:p>
        </p:txBody>
      </p:sp>
      <p:sp>
        <p:nvSpPr>
          <p:cNvPr id="5" name="Footer Placeholder 4"/>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6" name="Slide Number Placeholder 5"/>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22978786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pPr defTabSz="342900"/>
            <a:fld id="{7A3B662E-CFD8-468D-AF0F-25E7E9257E5F}" type="datetime1">
              <a:rPr lang="en-US" smtClean="0">
                <a:solidFill>
                  <a:srgbClr val="B31166"/>
                </a:solidFill>
              </a:rPr>
              <a:pPr defTabSz="342900"/>
              <a:t>2/1/2023</a:t>
            </a:fld>
            <a:endParaRPr lang="en-US" dirty="0">
              <a:solidFill>
                <a:srgbClr val="B31166"/>
              </a:solidFill>
            </a:endParaRPr>
          </a:p>
        </p:txBody>
      </p:sp>
      <p:sp>
        <p:nvSpPr>
          <p:cNvPr id="5" name="Footer Placeholder 4"/>
          <p:cNvSpPr>
            <a:spLocks noGrp="1"/>
          </p:cNvSpPr>
          <p:nvPr>
            <p:ph type="ftr" sz="quarter" idx="11"/>
          </p:nvPr>
        </p:nvSpPr>
        <p:spPr/>
        <p:txBody>
          <a:bodyPr/>
          <a:lstStyle/>
          <a:p>
            <a:pPr defTabSz="342900"/>
            <a:r>
              <a:rPr lang="en-US" smtClean="0">
                <a:solidFill>
                  <a:srgbClr val="B31166"/>
                </a:solidFill>
              </a:rPr>
              <a:t>
              </a:t>
            </a:r>
            <a:endParaRPr lang="en-US" dirty="0">
              <a:solidFill>
                <a:srgbClr val="B31166"/>
              </a:solidFill>
            </a:endParaRP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1129008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EA8CEB-2993-4EFB-83CA-515064582E13}" type="datetime1">
              <a:rPr lang="en-US" smtClean="0"/>
              <a:t>2/1/2023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78D525-B5B1-45AB-873E-5C714DA7E965}" type="datetime1">
              <a:rPr lang="en-US" smtClean="0"/>
              <a:t>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A0457A-B770-4E1B-A4ED-857B22CA3388}" type="datetime1">
              <a:rPr lang="en-US" smtClean="0"/>
              <a:t>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820F7A2-C5B9-4111-98A5-C046D9813311}" type="datetime1">
              <a:rPr lang="en-US" smtClean="0"/>
              <a:t>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337BA1-193A-4477-9F3D-AA86A88F0AFC}" type="datetime1">
              <a:rPr lang="en-US" smtClean="0"/>
              <a:t>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367406-1B04-43D8-823A-EB236DD44645}" type="datetime1">
              <a:rPr lang="en-US" smtClean="0"/>
              <a:t>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3B7367-1B44-4BFB-A3EA-225B24C42D4B}" type="datetime1">
              <a:rPr lang="en-US" smtClean="0"/>
              <a:t>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6.jpe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92E9244-8321-4502-A959-5C0C29151E41}" type="datetime1">
              <a:rPr lang="en-US" smtClean="0"/>
              <a:t>2/1/2023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pPr defTabSz="342900"/>
            <a:fld id="{4B710564-1BF2-4A3A-A2D9-F69D9A77087C}" type="datetime1">
              <a:rPr lang="en-US" smtClean="0">
                <a:solidFill>
                  <a:srgbClr val="B31166"/>
                </a:solidFill>
              </a:rPr>
              <a:pPr defTabSz="342900"/>
              <a:t>2/1/2023</a:t>
            </a:fld>
            <a:endParaRPr lang="en-US" dirty="0">
              <a:solidFill>
                <a:srgbClr val="B31166"/>
              </a:solidFill>
            </a:endParaRPr>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pPr defTabSz="342900"/>
            <a:r>
              <a:rPr lang="en-US" smtClean="0">
                <a:solidFill>
                  <a:srgbClr val="B31166"/>
                </a:solidFill>
              </a:rPr>
              <a:t>
              </a:t>
            </a:r>
            <a:endParaRPr lang="en-US" dirty="0">
              <a:solidFill>
                <a:srgbClr val="B31166"/>
              </a:solidFill>
            </a:endParaRP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defTabSz="342900"/>
            <a:fld id="{D57F1E4F-1CFF-5643-939E-217C01CDF565}" type="slidenum">
              <a:rPr lang="en-US" smtClean="0">
                <a:solidFill>
                  <a:prstClr val="white"/>
                </a:solidFill>
              </a:rPr>
              <a:pPr defTabSz="342900"/>
              <a:t>‹#›</a:t>
            </a:fld>
            <a:endParaRPr lang="en-US" dirty="0">
              <a:solidFill>
                <a:prstClr val="white"/>
              </a:solidFill>
            </a:endParaRPr>
          </a:p>
        </p:txBody>
      </p:sp>
    </p:spTree>
    <p:extLst>
      <p:ext uri="{BB962C8B-B14F-4D97-AF65-F5344CB8AC3E}">
        <p14:creationId xmlns:p14="http://schemas.microsoft.com/office/powerpoint/2010/main" val="2006737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2841" y="2175722"/>
            <a:ext cx="4453342" cy="1045460"/>
          </a:xfrm>
        </p:spPr>
        <p:txBody>
          <a:bodyPr>
            <a:normAutofit/>
          </a:bodyPr>
          <a:lstStyle/>
          <a:p>
            <a:pPr algn="ctr"/>
            <a:r>
              <a:rPr lang="en-US" sz="2800" dirty="0" smtClean="0">
                <a:latin typeface="Times New Roman" panose="02020603050405020304" pitchFamily="18" charset="0"/>
                <a:cs typeface="Times New Roman" panose="02020603050405020304" pitchFamily="18" charset="0"/>
              </a:rPr>
              <a:t>Species Distribution Models</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(SDM)</a:t>
            </a:r>
            <a:endParaRPr lang="en-US"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130691" y="3809302"/>
            <a:ext cx="1236464" cy="1115548"/>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1</a:t>
            </a:fld>
            <a:endParaRPr lang="en-US"/>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482" y="1459176"/>
            <a:ext cx="7747818" cy="646331"/>
          </a:xfrm>
          <a:prstGeom prst="rect">
            <a:avLst/>
          </a:prstGeom>
        </p:spPr>
        <p:txBody>
          <a:bodyPr wrap="square">
            <a:spAutoFit/>
          </a:bodyPr>
          <a:lstStyle/>
          <a:p>
            <a:r>
              <a:rPr lang="en-US" i="1" dirty="0" smtClean="0">
                <a:solidFill>
                  <a:schemeClr val="bg1"/>
                </a:solidFill>
                <a:latin typeface="Times New Roman" panose="02020603050405020304" pitchFamily="18" charset="0"/>
                <a:cs typeface="Times New Roman" panose="02020603050405020304" pitchFamily="18" charset="0"/>
              </a:rPr>
              <a:t>Data.SF </a:t>
            </a:r>
          </a:p>
          <a:p>
            <a:r>
              <a:rPr lang="en-US" i="1" dirty="0" smtClean="0">
                <a:solidFill>
                  <a:schemeClr val="bg1"/>
                </a:solidFill>
                <a:latin typeface="Times New Roman" panose="02020603050405020304" pitchFamily="18" charset="0"/>
                <a:cs typeface="Times New Roman" panose="02020603050405020304" pitchFamily="18" charset="0"/>
              </a:rPr>
              <a:t>(</a:t>
            </a:r>
            <a:r>
              <a:rPr lang="en-US" i="1" dirty="0">
                <a:solidFill>
                  <a:schemeClr val="bg1"/>
                </a:solidFill>
                <a:latin typeface="Times New Roman" panose="02020603050405020304" pitchFamily="18" charset="0"/>
                <a:cs typeface="Times New Roman" panose="02020603050405020304" pitchFamily="18" charset="0"/>
              </a:rPr>
              <a:t>Data.SF) </a:t>
            </a:r>
            <a:r>
              <a:rPr lang="en-US" i="1" dirty="0" smtClean="0">
                <a:solidFill>
                  <a:schemeClr val="bg1"/>
                </a:solidFill>
                <a:latin typeface="Times New Roman" panose="02020603050405020304" pitchFamily="18" charset="0"/>
                <a:cs typeface="Times New Roman" panose="02020603050405020304" pitchFamily="18" charset="0"/>
              </a:rPr>
              <a:t>Extent</a:t>
            </a:r>
            <a:endParaRPr lang="en-US" i="1"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899232" y="1340285"/>
            <a:ext cx="7118296" cy="3432131"/>
          </a:xfrm>
          <a:prstGeom prst="rect">
            <a:avLst/>
          </a:prstGeom>
        </p:spPr>
      </p:pic>
      <p:pic>
        <p:nvPicPr>
          <p:cNvPr id="4" name="Picture 3"/>
          <p:cNvPicPr>
            <a:picLocks noChangeAspect="1"/>
          </p:cNvPicPr>
          <p:nvPr/>
        </p:nvPicPr>
        <p:blipFill>
          <a:blip r:embed="rId4"/>
          <a:stretch>
            <a:fillRect/>
          </a:stretch>
        </p:blipFill>
        <p:spPr>
          <a:xfrm>
            <a:off x="8073035" y="229674"/>
            <a:ext cx="804742" cy="731583"/>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10</a:t>
            </a:fld>
            <a:endParaRPr lang="en-US"/>
          </a:p>
        </p:txBody>
      </p:sp>
    </p:spTree>
    <p:extLst>
      <p:ext uri="{BB962C8B-B14F-4D97-AF65-F5344CB8AC3E}">
        <p14:creationId xmlns:p14="http://schemas.microsoft.com/office/powerpoint/2010/main" val="35044682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15245" y="632434"/>
            <a:ext cx="8287606" cy="4367097"/>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11</a:t>
            </a:fld>
            <a:endParaRPr lang="en-US"/>
          </a:p>
        </p:txBody>
      </p:sp>
      <p:sp>
        <p:nvSpPr>
          <p:cNvPr id="6" name="Rectangle 5"/>
          <p:cNvSpPr/>
          <p:nvPr/>
        </p:nvSpPr>
        <p:spPr>
          <a:xfrm>
            <a:off x="1542164" y="245463"/>
            <a:ext cx="1800493" cy="369332"/>
          </a:xfrm>
          <a:prstGeom prst="rect">
            <a:avLst/>
          </a:prstGeom>
        </p:spPr>
        <p:txBody>
          <a:bodyPr wrap="none">
            <a:spAutoFit/>
          </a:bodyPr>
          <a:lstStyle/>
          <a:p>
            <a:r>
              <a:rPr lang="en-US" dirty="0">
                <a:solidFill>
                  <a:prstClr val="white"/>
                </a:solidFill>
                <a:latin typeface="Times New Roman" panose="02020603050405020304" pitchFamily="18" charset="0"/>
                <a:cs typeface="Times New Roman" panose="02020603050405020304" pitchFamily="18" charset="0"/>
              </a:rPr>
              <a:t>library(</a:t>
            </a:r>
            <a:r>
              <a:rPr lang="en-US" dirty="0" err="1">
                <a:solidFill>
                  <a:prstClr val="white"/>
                </a:solidFill>
                <a:latin typeface="Times New Roman" panose="02020603050405020304" pitchFamily="18" charset="0"/>
                <a:cs typeface="Times New Roman" panose="02020603050405020304" pitchFamily="18" charset="0"/>
              </a:rPr>
              <a:t>mapview</a:t>
            </a:r>
            <a:r>
              <a:rPr lang="en-US" dirty="0">
                <a:solidFill>
                  <a:prstClr val="white"/>
                </a:solidFill>
                <a:latin typeface="Times New Roman" panose="02020603050405020304" pitchFamily="18" charset="0"/>
                <a:cs typeface="Times New Roman" panose="02020603050405020304" pitchFamily="18" charset="0"/>
              </a:rPr>
              <a:t>)</a:t>
            </a:r>
            <a:endParaRPr lang="en-US" dirty="0"/>
          </a:p>
        </p:txBody>
      </p:sp>
    </p:spTree>
    <p:extLst>
      <p:ext uri="{BB962C8B-B14F-4D97-AF65-F5344CB8AC3E}">
        <p14:creationId xmlns:p14="http://schemas.microsoft.com/office/powerpoint/2010/main" val="21794723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09162" y="1318017"/>
            <a:ext cx="3958224" cy="3617238"/>
          </a:xfrm>
          <a:prstGeom prst="rect">
            <a:avLst/>
          </a:prstGeom>
        </p:spPr>
      </p:pic>
      <p:pic>
        <p:nvPicPr>
          <p:cNvPr id="3" name="Picture 2"/>
          <p:cNvPicPr>
            <a:picLocks noChangeAspect="1"/>
          </p:cNvPicPr>
          <p:nvPr/>
        </p:nvPicPr>
        <p:blipFill>
          <a:blip r:embed="rId3"/>
          <a:stretch>
            <a:fillRect/>
          </a:stretch>
        </p:blipFill>
        <p:spPr>
          <a:xfrm>
            <a:off x="297722" y="1313077"/>
            <a:ext cx="4045669" cy="3609651"/>
          </a:xfrm>
          <a:prstGeom prst="rect">
            <a:avLst/>
          </a:prstGeom>
        </p:spPr>
      </p:pic>
      <p:pic>
        <p:nvPicPr>
          <p:cNvPr id="5" name="Picture 4"/>
          <p:cNvPicPr>
            <a:picLocks noChangeAspect="1"/>
          </p:cNvPicPr>
          <p:nvPr/>
        </p:nvPicPr>
        <p:blipFill>
          <a:blip r:embed="rId4"/>
          <a:stretch>
            <a:fillRect/>
          </a:stretch>
        </p:blipFill>
        <p:spPr>
          <a:xfrm>
            <a:off x="8053371" y="269003"/>
            <a:ext cx="804742" cy="731583"/>
          </a:xfrm>
          <a:prstGeom prst="rect">
            <a:avLst/>
          </a:prstGeom>
        </p:spPr>
      </p:pic>
      <p:sp>
        <p:nvSpPr>
          <p:cNvPr id="6" name="Slide Number Placeholder 5"/>
          <p:cNvSpPr>
            <a:spLocks noGrp="1"/>
          </p:cNvSpPr>
          <p:nvPr>
            <p:ph type="sldNum" sz="quarter" idx="12"/>
          </p:nvPr>
        </p:nvSpPr>
        <p:spPr/>
        <p:txBody>
          <a:bodyPr/>
          <a:lstStyle/>
          <a:p>
            <a:fld id="{B82CCC60-E8CD-4174-8B1A-7DF615B22EEF}" type="slidenum">
              <a:rPr lang="en-US" smtClean="0"/>
              <a:pPr/>
              <a:t>12</a:t>
            </a:fld>
            <a:endParaRPr lang="en-US"/>
          </a:p>
        </p:txBody>
      </p:sp>
    </p:spTree>
    <p:extLst>
      <p:ext uri="{BB962C8B-B14F-4D97-AF65-F5344CB8AC3E}">
        <p14:creationId xmlns:p14="http://schemas.microsoft.com/office/powerpoint/2010/main" val="20552462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42" y="2081207"/>
            <a:ext cx="1858201" cy="369332"/>
          </a:xfrm>
          <a:prstGeom prst="rect">
            <a:avLst/>
          </a:prstGeom>
        </p:spPr>
        <p:txBody>
          <a:bodyPr wrap="none">
            <a:spAutoFit/>
          </a:bodyPr>
          <a:lstStyle/>
          <a:p>
            <a:pPr lvl="0"/>
            <a:r>
              <a:rPr lang="en-US" dirty="0">
                <a:solidFill>
                  <a:prstClr val="white"/>
                </a:solidFill>
                <a:latin typeface="Times New Roman" panose="02020603050405020304" pitchFamily="18" charset="0"/>
                <a:cs typeface="Times New Roman" panose="02020603050405020304" pitchFamily="18" charset="0"/>
              </a:rPr>
              <a:t>Convert </a:t>
            </a:r>
            <a:r>
              <a:rPr lang="en-US" i="1" dirty="0" smtClean="0">
                <a:solidFill>
                  <a:prstClr val="white"/>
                </a:solidFill>
                <a:latin typeface="Times New Roman" panose="02020603050405020304" pitchFamily="18" charset="0"/>
                <a:cs typeface="Times New Roman" panose="02020603050405020304" pitchFamily="18" charset="0"/>
              </a:rPr>
              <a:t>SF</a:t>
            </a:r>
            <a:r>
              <a:rPr lang="en-US" dirty="0" smtClean="0">
                <a:solidFill>
                  <a:prstClr val="white"/>
                </a:solidFill>
                <a:latin typeface="Times New Roman" panose="02020603050405020304" pitchFamily="18" charset="0"/>
                <a:cs typeface="Times New Roman" panose="02020603050405020304" pitchFamily="18" charset="0"/>
              </a:rPr>
              <a:t> </a:t>
            </a:r>
            <a:r>
              <a:rPr lang="en-US" dirty="0">
                <a:solidFill>
                  <a:prstClr val="white"/>
                </a:solidFill>
                <a:latin typeface="Times New Roman" panose="02020603050405020304" pitchFamily="18" charset="0"/>
                <a:cs typeface="Times New Roman" panose="02020603050405020304" pitchFamily="18" charset="0"/>
              </a:rPr>
              <a:t>to </a:t>
            </a:r>
            <a:r>
              <a:rPr lang="en-US" i="1" dirty="0" smtClean="0">
                <a:solidFill>
                  <a:prstClr val="white"/>
                </a:solidFill>
                <a:latin typeface="Times New Roman" panose="02020603050405020304" pitchFamily="18" charset="0"/>
                <a:cs typeface="Times New Roman" panose="02020603050405020304" pitchFamily="18" charset="0"/>
              </a:rPr>
              <a:t>SP</a:t>
            </a:r>
            <a:r>
              <a:rPr lang="en-US" dirty="0" smtClean="0">
                <a:solidFill>
                  <a:prstClr val="white"/>
                </a:solidFill>
                <a:latin typeface="Times New Roman" panose="02020603050405020304" pitchFamily="18" charset="0"/>
                <a:cs typeface="Times New Roman" panose="02020603050405020304" pitchFamily="18" charset="0"/>
              </a:rPr>
              <a:t>:</a:t>
            </a:r>
            <a:endParaRPr lang="en-US" dirty="0">
              <a:solidFill>
                <a:prstClr val="white"/>
              </a:solidFill>
              <a:latin typeface="Times New Roman" panose="02020603050405020304" pitchFamily="18" charset="0"/>
              <a:cs typeface="Times New Roman" panose="02020603050405020304" pitchFamily="18" charset="0"/>
            </a:endParaRPr>
          </a:p>
        </p:txBody>
      </p:sp>
      <p:sp>
        <p:nvSpPr>
          <p:cNvPr id="3" name="Rectangle 2"/>
          <p:cNvSpPr/>
          <p:nvPr/>
        </p:nvSpPr>
        <p:spPr>
          <a:xfrm>
            <a:off x="2523591" y="2587242"/>
            <a:ext cx="4572000" cy="787652"/>
          </a:xfrm>
          <a:prstGeom prst="rect">
            <a:avLst/>
          </a:prstGeom>
        </p:spPr>
        <p:txBody>
          <a:bodyPr>
            <a:spAutoFit/>
          </a:bodyPr>
          <a:lstStyle/>
          <a:p>
            <a:pPr rtl="1">
              <a:lnSpc>
                <a:spcPct val="107000"/>
              </a:lnSpc>
              <a:spcAft>
                <a:spcPts val="800"/>
              </a:spcAft>
            </a:pPr>
            <a:r>
              <a:rPr lang="en-US" i="1" dirty="0" err="1" smtClean="0">
                <a:solidFill>
                  <a:prstClr val="white"/>
                </a:solidFill>
                <a:latin typeface="Times New Roman" panose="02020603050405020304" pitchFamily="18" charset="0"/>
                <a:cs typeface="Times New Roman" panose="02020603050405020304" pitchFamily="18" charset="0"/>
              </a:rPr>
              <a:t>Data.SP</a:t>
            </a:r>
            <a:r>
              <a:rPr lang="en-US" i="1" dirty="0" smtClean="0">
                <a:solidFill>
                  <a:prstClr val="white"/>
                </a:solidFill>
                <a:latin typeface="Times New Roman" panose="02020603050405020304" pitchFamily="18" charset="0"/>
                <a:cs typeface="Times New Roman" panose="02020603050405020304" pitchFamily="18" charset="0"/>
              </a:rPr>
              <a:t> </a:t>
            </a:r>
            <a:r>
              <a:rPr lang="en-US" i="1" dirty="0">
                <a:solidFill>
                  <a:prstClr val="white"/>
                </a:solidFill>
                <a:latin typeface="Times New Roman" panose="02020603050405020304" pitchFamily="18" charset="0"/>
                <a:cs typeface="Times New Roman" panose="02020603050405020304" pitchFamily="18" charset="0"/>
              </a:rPr>
              <a:t>&lt;- as (</a:t>
            </a:r>
            <a:r>
              <a:rPr lang="en-US" i="1" dirty="0" smtClean="0">
                <a:solidFill>
                  <a:prstClr val="white"/>
                </a:solidFill>
                <a:latin typeface="Times New Roman" panose="02020603050405020304" pitchFamily="18" charset="0"/>
                <a:cs typeface="Times New Roman" panose="02020603050405020304" pitchFamily="18" charset="0"/>
              </a:rPr>
              <a:t>Data.SF, </a:t>
            </a:r>
            <a:r>
              <a:rPr lang="en-US" i="1" dirty="0">
                <a:solidFill>
                  <a:prstClr val="white"/>
                </a:solidFill>
                <a:latin typeface="Times New Roman" panose="02020603050405020304" pitchFamily="18" charset="0"/>
                <a:cs typeface="Times New Roman" panose="02020603050405020304" pitchFamily="18" charset="0"/>
              </a:rPr>
              <a:t>"Spatial")</a:t>
            </a:r>
          </a:p>
          <a:p>
            <a:pPr rtl="1">
              <a:lnSpc>
                <a:spcPct val="107000"/>
              </a:lnSpc>
              <a:spcAft>
                <a:spcPts val="800"/>
              </a:spcAft>
            </a:pPr>
            <a:r>
              <a:rPr lang="en-US" i="1" dirty="0" err="1" smtClean="0">
                <a:solidFill>
                  <a:prstClr val="white"/>
                </a:solidFill>
                <a:latin typeface="Times New Roman" panose="02020603050405020304" pitchFamily="18" charset="0"/>
                <a:cs typeface="Times New Roman" panose="02020603050405020304" pitchFamily="18" charset="0"/>
              </a:rPr>
              <a:t>Data.SP</a:t>
            </a:r>
            <a:endParaRPr lang="en-US" i="1" dirty="0">
              <a:solidFill>
                <a:prstClr val="white"/>
              </a:solidFill>
              <a:latin typeface="Times New Roman" panose="02020603050405020304" pitchFamily="18" charset="0"/>
              <a:cs typeface="Times New Roman" panose="02020603050405020304" pitchFamily="18" charset="0"/>
            </a:endParaRPr>
          </a:p>
        </p:txBody>
      </p:sp>
      <p:sp>
        <p:nvSpPr>
          <p:cNvPr id="4" name="Rectangle 3"/>
          <p:cNvSpPr/>
          <p:nvPr/>
        </p:nvSpPr>
        <p:spPr>
          <a:xfrm>
            <a:off x="581566" y="3534630"/>
            <a:ext cx="1858201" cy="369332"/>
          </a:xfrm>
          <a:prstGeom prst="rect">
            <a:avLst/>
          </a:prstGeom>
        </p:spPr>
        <p:txBody>
          <a:bodyPr wrap="none">
            <a:spAutoFit/>
          </a:bodyPr>
          <a:lstStyle/>
          <a:p>
            <a:pPr lvl="0"/>
            <a:r>
              <a:rPr lang="en-US" dirty="0">
                <a:solidFill>
                  <a:prstClr val="white"/>
                </a:solidFill>
                <a:latin typeface="Times New Roman" panose="02020603050405020304" pitchFamily="18" charset="0"/>
                <a:cs typeface="Times New Roman" panose="02020603050405020304" pitchFamily="18" charset="0"/>
              </a:rPr>
              <a:t>Convert </a:t>
            </a:r>
            <a:r>
              <a:rPr lang="en-US" i="1" dirty="0" smtClean="0">
                <a:solidFill>
                  <a:prstClr val="white"/>
                </a:solidFill>
                <a:latin typeface="Times New Roman" panose="02020603050405020304" pitchFamily="18" charset="0"/>
                <a:cs typeface="Times New Roman" panose="02020603050405020304" pitchFamily="18" charset="0"/>
              </a:rPr>
              <a:t>SP</a:t>
            </a:r>
            <a:r>
              <a:rPr lang="en-US" dirty="0" smtClean="0">
                <a:solidFill>
                  <a:prstClr val="white"/>
                </a:solidFill>
                <a:latin typeface="Times New Roman" panose="02020603050405020304" pitchFamily="18" charset="0"/>
                <a:cs typeface="Times New Roman" panose="02020603050405020304" pitchFamily="18" charset="0"/>
              </a:rPr>
              <a:t> </a:t>
            </a:r>
            <a:r>
              <a:rPr lang="en-US" dirty="0">
                <a:solidFill>
                  <a:prstClr val="white"/>
                </a:solidFill>
                <a:latin typeface="Times New Roman" panose="02020603050405020304" pitchFamily="18" charset="0"/>
                <a:cs typeface="Times New Roman" panose="02020603050405020304" pitchFamily="18" charset="0"/>
              </a:rPr>
              <a:t>to </a:t>
            </a:r>
            <a:r>
              <a:rPr lang="en-US" i="1" dirty="0" smtClean="0">
                <a:solidFill>
                  <a:prstClr val="white"/>
                </a:solidFill>
                <a:latin typeface="Times New Roman" panose="02020603050405020304" pitchFamily="18" charset="0"/>
                <a:cs typeface="Times New Roman" panose="02020603050405020304" pitchFamily="18" charset="0"/>
              </a:rPr>
              <a:t>SF</a:t>
            </a:r>
            <a:r>
              <a:rPr lang="en-US" dirty="0" smtClean="0">
                <a:solidFill>
                  <a:prstClr val="white"/>
                </a:solidFill>
                <a:latin typeface="Times New Roman" panose="02020603050405020304" pitchFamily="18" charset="0"/>
                <a:cs typeface="Times New Roman" panose="02020603050405020304" pitchFamily="18" charset="0"/>
              </a:rPr>
              <a:t>:</a:t>
            </a:r>
            <a:endParaRPr lang="en-US" dirty="0">
              <a:solidFill>
                <a:prstClr val="white"/>
              </a:solidFill>
              <a:latin typeface="Times New Roman" panose="02020603050405020304" pitchFamily="18" charset="0"/>
              <a:cs typeface="Times New Roman" panose="02020603050405020304" pitchFamily="18" charset="0"/>
            </a:endParaRPr>
          </a:p>
        </p:txBody>
      </p:sp>
      <p:sp>
        <p:nvSpPr>
          <p:cNvPr id="5" name="Rectangle 4"/>
          <p:cNvSpPr/>
          <p:nvPr/>
        </p:nvSpPr>
        <p:spPr>
          <a:xfrm>
            <a:off x="2509448" y="4032450"/>
            <a:ext cx="4572000" cy="787652"/>
          </a:xfrm>
          <a:prstGeom prst="rect">
            <a:avLst/>
          </a:prstGeom>
        </p:spPr>
        <p:txBody>
          <a:bodyPr>
            <a:spAutoFit/>
          </a:bodyPr>
          <a:lstStyle/>
          <a:p>
            <a:pPr>
              <a:lnSpc>
                <a:spcPct val="107000"/>
              </a:lnSpc>
              <a:spcAft>
                <a:spcPts val="800"/>
              </a:spcAft>
            </a:pPr>
            <a:r>
              <a:rPr lang="en-US" i="1" dirty="0" smtClean="0">
                <a:solidFill>
                  <a:prstClr val="white"/>
                </a:solidFill>
                <a:latin typeface="Times New Roman" panose="02020603050405020304" pitchFamily="18" charset="0"/>
                <a:cs typeface="Times New Roman" panose="02020603050405020304" pitchFamily="18" charset="0"/>
              </a:rPr>
              <a:t>Data.SF</a:t>
            </a:r>
            <a:r>
              <a:rPr lang="fa-IR" i="1" dirty="0" smtClean="0">
                <a:solidFill>
                  <a:prstClr val="white"/>
                </a:solidFill>
                <a:latin typeface="Times New Roman" panose="02020603050405020304" pitchFamily="18" charset="0"/>
                <a:cs typeface="Times New Roman" panose="02020603050405020304" pitchFamily="18" charset="0"/>
              </a:rPr>
              <a:t>2 </a:t>
            </a:r>
            <a:r>
              <a:rPr lang="en-US" i="1" dirty="0">
                <a:solidFill>
                  <a:prstClr val="white"/>
                </a:solidFill>
                <a:latin typeface="Times New Roman" panose="02020603050405020304" pitchFamily="18" charset="0"/>
                <a:cs typeface="Times New Roman" panose="02020603050405020304" pitchFamily="18" charset="0"/>
              </a:rPr>
              <a:t>&lt;- st_as_sf (</a:t>
            </a:r>
            <a:r>
              <a:rPr lang="en-US" i="1" dirty="0" err="1" smtClean="0">
                <a:solidFill>
                  <a:prstClr val="white"/>
                </a:solidFill>
                <a:latin typeface="Times New Roman" panose="02020603050405020304" pitchFamily="18" charset="0"/>
                <a:cs typeface="Times New Roman" panose="02020603050405020304" pitchFamily="18" charset="0"/>
              </a:rPr>
              <a:t>Data.sp</a:t>
            </a:r>
            <a:r>
              <a:rPr lang="en-US" i="1" dirty="0" smtClean="0">
                <a:solidFill>
                  <a:prstClr val="white"/>
                </a:solidFill>
                <a:latin typeface="Times New Roman" panose="02020603050405020304" pitchFamily="18" charset="0"/>
                <a:cs typeface="Times New Roman" panose="02020603050405020304" pitchFamily="18" charset="0"/>
              </a:rPr>
              <a:t>)</a:t>
            </a:r>
            <a:endParaRPr lang="en-US" i="1" dirty="0">
              <a:solidFill>
                <a:prstClr val="white"/>
              </a:solidFill>
              <a:latin typeface="Times New Roman" panose="02020603050405020304" pitchFamily="18" charset="0"/>
              <a:cs typeface="Times New Roman" panose="02020603050405020304" pitchFamily="18" charset="0"/>
            </a:endParaRPr>
          </a:p>
          <a:p>
            <a:pPr>
              <a:lnSpc>
                <a:spcPct val="107000"/>
              </a:lnSpc>
              <a:spcAft>
                <a:spcPts val="800"/>
              </a:spcAft>
            </a:pPr>
            <a:r>
              <a:rPr lang="en-US" i="1" dirty="0" smtClean="0">
                <a:solidFill>
                  <a:prstClr val="white"/>
                </a:solidFill>
                <a:latin typeface="Times New Roman" panose="02020603050405020304" pitchFamily="18" charset="0"/>
                <a:cs typeface="Times New Roman" panose="02020603050405020304" pitchFamily="18" charset="0"/>
              </a:rPr>
              <a:t>Data.SF</a:t>
            </a:r>
            <a:r>
              <a:rPr lang="fa-IR" i="1" dirty="0" smtClean="0">
                <a:solidFill>
                  <a:prstClr val="white"/>
                </a:solidFill>
                <a:latin typeface="Times New Roman" panose="02020603050405020304" pitchFamily="18" charset="0"/>
                <a:cs typeface="Times New Roman" panose="02020603050405020304" pitchFamily="18" charset="0"/>
              </a:rPr>
              <a:t>2</a:t>
            </a:r>
            <a:endParaRPr lang="en-US" i="1" dirty="0">
              <a:solidFill>
                <a:prstClr val="white"/>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8053371" y="239506"/>
            <a:ext cx="804742" cy="731583"/>
          </a:xfrm>
          <a:prstGeom prst="rect">
            <a:avLst/>
          </a:prstGeom>
        </p:spPr>
      </p:pic>
      <p:sp>
        <p:nvSpPr>
          <p:cNvPr id="7" name="Slide Number Placeholder 6"/>
          <p:cNvSpPr>
            <a:spLocks noGrp="1"/>
          </p:cNvSpPr>
          <p:nvPr>
            <p:ph type="sldNum" sz="quarter" idx="12"/>
          </p:nvPr>
        </p:nvSpPr>
        <p:spPr/>
        <p:txBody>
          <a:bodyPr/>
          <a:lstStyle/>
          <a:p>
            <a:fld id="{B82CCC60-E8CD-4174-8B1A-7DF615B22EEF}" type="slidenum">
              <a:rPr lang="en-US" smtClean="0"/>
              <a:pPr/>
              <a:t>13</a:t>
            </a:fld>
            <a:endParaRPr lang="en-US"/>
          </a:p>
        </p:txBody>
      </p:sp>
      <p:pic>
        <p:nvPicPr>
          <p:cNvPr id="8" name="Picture 7"/>
          <p:cNvPicPr>
            <a:picLocks noChangeAspect="1"/>
          </p:cNvPicPr>
          <p:nvPr/>
        </p:nvPicPr>
        <p:blipFill>
          <a:blip r:embed="rId4"/>
          <a:stretch>
            <a:fillRect/>
          </a:stretch>
        </p:blipFill>
        <p:spPr>
          <a:xfrm>
            <a:off x="6064272" y="2943617"/>
            <a:ext cx="2892321" cy="1721246"/>
          </a:xfrm>
          <a:prstGeom prst="rect">
            <a:avLst/>
          </a:prstGeom>
        </p:spPr>
      </p:pic>
      <p:sp>
        <p:nvSpPr>
          <p:cNvPr id="9" name="Rectangle 8"/>
          <p:cNvSpPr/>
          <p:nvPr/>
        </p:nvSpPr>
        <p:spPr>
          <a:xfrm>
            <a:off x="532355" y="1308420"/>
            <a:ext cx="8323545" cy="646331"/>
          </a:xfrm>
          <a:prstGeom prst="rect">
            <a:avLst/>
          </a:prstGeom>
        </p:spPr>
        <p:txBody>
          <a:bodyPr wrap="square">
            <a:spAutoFit/>
          </a:bodyPr>
          <a:lstStyle/>
          <a:p>
            <a:pPr lvl="0"/>
            <a:r>
              <a:rPr lang="en-US" dirty="0">
                <a:solidFill>
                  <a:prstClr val="white"/>
                </a:solidFill>
                <a:latin typeface="Times New Roman" panose="02020603050405020304" pitchFamily="18" charset="0"/>
                <a:cs typeface="Times New Roman" panose="02020603050405020304" pitchFamily="18" charset="0"/>
              </a:rPr>
              <a:t>Our spatial object may be constructed using the SF or SP function. To switch between these two functions, we use the following command:</a:t>
            </a:r>
          </a:p>
        </p:txBody>
      </p:sp>
    </p:spTree>
    <p:extLst>
      <p:ext uri="{BB962C8B-B14F-4D97-AF65-F5344CB8AC3E}">
        <p14:creationId xmlns:p14="http://schemas.microsoft.com/office/powerpoint/2010/main" val="309266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5"/>
                                        </p:tgtEl>
                                        <p:attrNameLst>
                                          <p:attrName>r</p:attrName>
                                        </p:attrNameLst>
                                      </p:cBhvr>
                                    </p:animRot>
                                    <p:animRot by="-240000">
                                      <p:cBhvr>
                                        <p:cTn id="15" dur="200" fill="hold">
                                          <p:stCondLst>
                                            <p:cond delay="200"/>
                                          </p:stCondLst>
                                        </p:cTn>
                                        <p:tgtEl>
                                          <p:spTgt spid="5"/>
                                        </p:tgtEl>
                                        <p:attrNameLst>
                                          <p:attrName>r</p:attrName>
                                        </p:attrNameLst>
                                      </p:cBhvr>
                                    </p:animRot>
                                    <p:animRot by="240000">
                                      <p:cBhvr>
                                        <p:cTn id="16" dur="200" fill="hold">
                                          <p:stCondLst>
                                            <p:cond delay="400"/>
                                          </p:stCondLst>
                                        </p:cTn>
                                        <p:tgtEl>
                                          <p:spTgt spid="5"/>
                                        </p:tgtEl>
                                        <p:attrNameLst>
                                          <p:attrName>r</p:attrName>
                                        </p:attrNameLst>
                                      </p:cBhvr>
                                    </p:animRot>
                                    <p:animRot by="-240000">
                                      <p:cBhvr>
                                        <p:cTn id="17" dur="200" fill="hold">
                                          <p:stCondLst>
                                            <p:cond delay="600"/>
                                          </p:stCondLst>
                                        </p:cTn>
                                        <p:tgtEl>
                                          <p:spTgt spid="5"/>
                                        </p:tgtEl>
                                        <p:attrNameLst>
                                          <p:attrName>r</p:attrName>
                                        </p:attrNameLst>
                                      </p:cBhvr>
                                    </p:animRot>
                                    <p:animRot by="120000">
                                      <p:cBhvr>
                                        <p:cTn id="1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1419" y="490083"/>
            <a:ext cx="8358866" cy="4346611"/>
          </a:xfrm>
          <a:prstGeom prst="rect">
            <a:avLst/>
          </a:prstGeom>
        </p:spPr>
      </p:pic>
      <p:pic>
        <p:nvPicPr>
          <p:cNvPr id="4" name="Picture 3"/>
          <p:cNvPicPr>
            <a:picLocks noChangeAspect="1"/>
          </p:cNvPicPr>
          <p:nvPr/>
        </p:nvPicPr>
        <p:blipFill>
          <a:blip r:embed="rId4"/>
          <a:stretch>
            <a:fillRect/>
          </a:stretch>
        </p:blipFill>
        <p:spPr>
          <a:xfrm>
            <a:off x="8132029" y="249339"/>
            <a:ext cx="804742" cy="731583"/>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14</a:t>
            </a:fld>
            <a:endParaRPr lang="en-US"/>
          </a:p>
        </p:txBody>
      </p:sp>
    </p:spTree>
    <p:extLst>
      <p:ext uri="{BB962C8B-B14F-4D97-AF65-F5344CB8AC3E}">
        <p14:creationId xmlns:p14="http://schemas.microsoft.com/office/powerpoint/2010/main" val="3881946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695180" y="1453019"/>
            <a:ext cx="4835046" cy="3540168"/>
          </a:xfrm>
          <a:prstGeom prst="rect">
            <a:avLst/>
          </a:prstGeom>
        </p:spPr>
      </p:pic>
      <p:pic>
        <p:nvPicPr>
          <p:cNvPr id="3" name="Picture 2"/>
          <p:cNvPicPr>
            <a:picLocks noChangeAspect="1"/>
          </p:cNvPicPr>
          <p:nvPr/>
        </p:nvPicPr>
        <p:blipFill>
          <a:blip r:embed="rId4"/>
          <a:stretch>
            <a:fillRect/>
          </a:stretch>
        </p:blipFill>
        <p:spPr>
          <a:xfrm>
            <a:off x="8014042" y="229674"/>
            <a:ext cx="804742" cy="731583"/>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15</a:t>
            </a:fld>
            <a:endParaRPr lang="en-US"/>
          </a:p>
        </p:txBody>
      </p:sp>
      <p:sp>
        <p:nvSpPr>
          <p:cNvPr id="6" name="Rectangle 5"/>
          <p:cNvSpPr/>
          <p:nvPr/>
        </p:nvSpPr>
        <p:spPr>
          <a:xfrm>
            <a:off x="1556326" y="151310"/>
            <a:ext cx="5170151" cy="646331"/>
          </a:xfrm>
          <a:prstGeom prst="rect">
            <a:avLst/>
          </a:prstGeom>
        </p:spPr>
        <p:txBody>
          <a:bodyPr wrap="square">
            <a:spAutoFit/>
          </a:bodyPr>
          <a:lstStyle/>
          <a:p>
            <a:r>
              <a:rPr lang="en-US" dirty="0">
                <a:solidFill>
                  <a:schemeClr val="tx2"/>
                </a:solidFill>
                <a:latin typeface="Times New Roman" panose="02020603050405020304" pitchFamily="18" charset="0"/>
                <a:cs typeface="Times New Roman" panose="02020603050405020304" pitchFamily="18" charset="0"/>
              </a:rPr>
              <a:t>To determine whether we have the same coordinates or not, the following function can be used:</a:t>
            </a:r>
          </a:p>
        </p:txBody>
      </p:sp>
      <p:sp>
        <p:nvSpPr>
          <p:cNvPr id="7" name="Rectangle 6"/>
          <p:cNvSpPr/>
          <p:nvPr/>
        </p:nvSpPr>
        <p:spPr>
          <a:xfrm>
            <a:off x="1721662" y="921958"/>
            <a:ext cx="2945486" cy="368755"/>
          </a:xfrm>
          <a:prstGeom prst="rect">
            <a:avLst/>
          </a:prstGeom>
        </p:spPr>
        <p:txBody>
          <a:bodyPr wrap="none">
            <a:spAutoFit/>
          </a:bodyPr>
          <a:lstStyle/>
          <a:p>
            <a:pPr algn="just">
              <a:lnSpc>
                <a:spcPct val="107000"/>
              </a:lnSpc>
              <a:spcAft>
                <a:spcPts val="800"/>
              </a:spcAft>
            </a:pPr>
            <a:r>
              <a:rPr lang="en-US" i="1" dirty="0">
                <a:solidFill>
                  <a:schemeClr val="tx2"/>
                </a:solidFill>
                <a:latin typeface="Times New Roman" panose="02020603050405020304" pitchFamily="18" charset="0"/>
                <a:cs typeface="Times New Roman" panose="02020603050405020304" pitchFamily="18" charset="0"/>
              </a:rPr>
              <a:t>Zerodist (</a:t>
            </a:r>
            <a:r>
              <a:rPr lang="en-US" i="1" dirty="0" err="1" smtClean="0">
                <a:solidFill>
                  <a:schemeClr val="tx2"/>
                </a:solidFill>
                <a:latin typeface="Times New Roman" panose="02020603050405020304" pitchFamily="18" charset="0"/>
                <a:cs typeface="Times New Roman" panose="02020603050405020304" pitchFamily="18" charset="0"/>
              </a:rPr>
              <a:t>Data.SP</a:t>
            </a:r>
            <a:r>
              <a:rPr lang="en-US" i="1" dirty="0" smtClean="0">
                <a:solidFill>
                  <a:schemeClr val="tx2"/>
                </a:solidFill>
                <a:latin typeface="Times New Roman" panose="02020603050405020304" pitchFamily="18" charset="0"/>
                <a:cs typeface="Times New Roman" panose="02020603050405020304" pitchFamily="18" charset="0"/>
              </a:rPr>
              <a:t>, </a:t>
            </a:r>
            <a:r>
              <a:rPr lang="en-US" i="1" dirty="0">
                <a:solidFill>
                  <a:schemeClr val="tx2"/>
                </a:solidFill>
                <a:latin typeface="Times New Roman" panose="02020603050405020304" pitchFamily="18" charset="0"/>
                <a:cs typeface="Times New Roman" panose="02020603050405020304" pitchFamily="18" charset="0"/>
              </a:rPr>
              <a:t>zero = </a:t>
            </a:r>
            <a:r>
              <a:rPr lang="fa-IR" i="1" dirty="0">
                <a:solidFill>
                  <a:schemeClr val="tx2"/>
                </a:solidFill>
                <a:latin typeface="Times New Roman" panose="02020603050405020304" pitchFamily="18" charset="0"/>
                <a:cs typeface="Times New Roman" panose="02020603050405020304" pitchFamily="18" charset="0"/>
              </a:rPr>
              <a:t>0</a:t>
            </a:r>
            <a:r>
              <a:rPr lang="en-US" i="1" dirty="0">
                <a:solidFill>
                  <a:schemeClr val="tx2"/>
                </a:solidFill>
                <a:latin typeface="Times New Roman" panose="02020603050405020304" pitchFamily="18" charset="0"/>
                <a:cs typeface="Times New Roman" panose="02020603050405020304" pitchFamily="18" charset="0"/>
              </a:rPr>
              <a:t>.</a:t>
            </a:r>
            <a:r>
              <a:rPr lang="fa-IR" i="1" dirty="0">
                <a:solidFill>
                  <a:schemeClr val="tx2"/>
                </a:solidFill>
                <a:latin typeface="Times New Roman" panose="02020603050405020304" pitchFamily="18" charset="0"/>
                <a:cs typeface="Times New Roman" panose="02020603050405020304" pitchFamily="18" charset="0"/>
              </a:rPr>
              <a:t>0</a:t>
            </a:r>
            <a:r>
              <a:rPr lang="en-US" i="1" dirty="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539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27550" y="1387522"/>
            <a:ext cx="6616034" cy="461665"/>
          </a:xfrm>
          <a:prstGeom prst="rect">
            <a:avLst/>
          </a:prstGeom>
        </p:spPr>
        <p:txBody>
          <a:bodyPr wrap="square">
            <a:spAutoFit/>
          </a:bodyPr>
          <a:lstStyle/>
          <a:p>
            <a:r>
              <a:rPr lang="en-US" sz="2400" i="1" dirty="0" err="1" smtClean="0">
                <a:solidFill>
                  <a:prstClr val="white"/>
                </a:solidFill>
                <a:latin typeface="Times New Roman" panose="02020603050405020304" pitchFamily="18" charset="0"/>
                <a:cs typeface="Times New Roman" panose="02020603050405020304" pitchFamily="18" charset="0"/>
              </a:rPr>
              <a:t>Data.SP</a:t>
            </a:r>
            <a:r>
              <a:rPr lang="en-US" sz="2400" i="1" dirty="0" smtClean="0">
                <a:solidFill>
                  <a:prstClr val="white"/>
                </a:solidFill>
                <a:latin typeface="Times New Roman" panose="02020603050405020304" pitchFamily="18" charset="0"/>
                <a:cs typeface="Times New Roman" panose="02020603050405020304" pitchFamily="18" charset="0"/>
              </a:rPr>
              <a:t> </a:t>
            </a:r>
            <a:r>
              <a:rPr lang="fa-IR" sz="2400" i="1" dirty="0">
                <a:solidFill>
                  <a:prstClr val="white"/>
                </a:solidFill>
                <a:latin typeface="Times New Roman" panose="02020603050405020304" pitchFamily="18" charset="0"/>
                <a:cs typeface="Times New Roman" panose="02020603050405020304" pitchFamily="18" charset="0"/>
              </a:rPr>
              <a:t>2</a:t>
            </a:r>
            <a:r>
              <a:rPr lang="en-US" sz="2400" i="1" dirty="0">
                <a:solidFill>
                  <a:prstClr val="white"/>
                </a:solidFill>
                <a:latin typeface="Times New Roman" panose="02020603050405020304" pitchFamily="18" charset="0"/>
                <a:cs typeface="Times New Roman" panose="02020603050405020304" pitchFamily="18" charset="0"/>
              </a:rPr>
              <a:t>&lt;- remove.duplicates (</a:t>
            </a:r>
            <a:r>
              <a:rPr lang="en-US" sz="2400" i="1" dirty="0" err="1" smtClean="0">
                <a:solidFill>
                  <a:prstClr val="white"/>
                </a:solidFill>
                <a:latin typeface="Times New Roman" panose="02020603050405020304" pitchFamily="18" charset="0"/>
                <a:cs typeface="Times New Roman" panose="02020603050405020304" pitchFamily="18" charset="0"/>
              </a:rPr>
              <a:t>Data.SP</a:t>
            </a:r>
            <a:r>
              <a:rPr lang="en-US" sz="2400" i="1" dirty="0" smtClean="0">
                <a:solidFill>
                  <a:prstClr val="white"/>
                </a:solidFill>
                <a:latin typeface="Times New Roman" panose="02020603050405020304" pitchFamily="18" charset="0"/>
                <a:cs typeface="Times New Roman" panose="02020603050405020304" pitchFamily="18" charset="0"/>
              </a:rPr>
              <a:t>, </a:t>
            </a:r>
            <a:r>
              <a:rPr lang="en-US" sz="2400" i="1" dirty="0">
                <a:solidFill>
                  <a:prstClr val="white"/>
                </a:solidFill>
                <a:latin typeface="Times New Roman" panose="02020603050405020304" pitchFamily="18" charset="0"/>
                <a:cs typeface="Times New Roman" panose="02020603050405020304" pitchFamily="18" charset="0"/>
              </a:rPr>
              <a:t>zero=</a:t>
            </a:r>
            <a:r>
              <a:rPr lang="fa-IR" sz="2400" i="1" dirty="0">
                <a:solidFill>
                  <a:prstClr val="white"/>
                </a:solidFill>
                <a:latin typeface="Times New Roman" panose="02020603050405020304" pitchFamily="18" charset="0"/>
                <a:cs typeface="Times New Roman" panose="02020603050405020304" pitchFamily="18" charset="0"/>
              </a:rPr>
              <a:t>0</a:t>
            </a:r>
            <a:r>
              <a:rPr lang="en-US" sz="2400" i="1" dirty="0">
                <a:solidFill>
                  <a:prstClr val="white"/>
                </a:solidFill>
                <a:latin typeface="Times New Roman" panose="02020603050405020304" pitchFamily="18" charset="0"/>
                <a:cs typeface="Times New Roman" panose="02020603050405020304" pitchFamily="18" charset="0"/>
              </a:rPr>
              <a:t>)</a:t>
            </a:r>
          </a:p>
        </p:txBody>
      </p:sp>
      <p:pic>
        <p:nvPicPr>
          <p:cNvPr id="10" name="Picture 9"/>
          <p:cNvPicPr>
            <a:picLocks noChangeAspect="1"/>
          </p:cNvPicPr>
          <p:nvPr/>
        </p:nvPicPr>
        <p:blipFill>
          <a:blip r:embed="rId3"/>
          <a:stretch>
            <a:fillRect/>
          </a:stretch>
        </p:blipFill>
        <p:spPr>
          <a:xfrm>
            <a:off x="1177694" y="2171275"/>
            <a:ext cx="5944115" cy="1170533"/>
          </a:xfrm>
          <a:prstGeom prst="rect">
            <a:avLst/>
          </a:prstGeom>
        </p:spPr>
      </p:pic>
      <p:pic>
        <p:nvPicPr>
          <p:cNvPr id="12" name="Picture 11"/>
          <p:cNvPicPr>
            <a:picLocks noChangeAspect="1"/>
          </p:cNvPicPr>
          <p:nvPr/>
        </p:nvPicPr>
        <p:blipFill>
          <a:blip r:embed="rId4"/>
          <a:stretch>
            <a:fillRect/>
          </a:stretch>
        </p:blipFill>
        <p:spPr>
          <a:xfrm>
            <a:off x="8014042" y="249338"/>
            <a:ext cx="804742" cy="731583"/>
          </a:xfrm>
          <a:prstGeom prst="rect">
            <a:avLst/>
          </a:prstGeom>
        </p:spPr>
      </p:pic>
      <p:sp>
        <p:nvSpPr>
          <p:cNvPr id="13" name="Slide Number Placeholder 12"/>
          <p:cNvSpPr>
            <a:spLocks noGrp="1"/>
          </p:cNvSpPr>
          <p:nvPr>
            <p:ph type="sldNum" sz="quarter" idx="12"/>
          </p:nvPr>
        </p:nvSpPr>
        <p:spPr/>
        <p:txBody>
          <a:bodyPr/>
          <a:lstStyle/>
          <a:p>
            <a:fld id="{B82CCC60-E8CD-4174-8B1A-7DF615B22EEF}" type="slidenum">
              <a:rPr lang="en-US" smtClean="0"/>
              <a:pPr/>
              <a:t>16</a:t>
            </a:fld>
            <a:endParaRPr lang="en-US"/>
          </a:p>
        </p:txBody>
      </p:sp>
      <p:pic>
        <p:nvPicPr>
          <p:cNvPr id="14" name="Picture 13"/>
          <p:cNvPicPr/>
          <p:nvPr/>
        </p:nvPicPr>
        <p:blipFill>
          <a:blip r:embed="rId5"/>
          <a:stretch>
            <a:fillRect/>
          </a:stretch>
        </p:blipFill>
        <p:spPr>
          <a:xfrm>
            <a:off x="1160182" y="3575931"/>
            <a:ext cx="4883560" cy="576109"/>
          </a:xfrm>
          <a:prstGeom prst="rect">
            <a:avLst/>
          </a:prstGeom>
        </p:spPr>
      </p:pic>
      <p:pic>
        <p:nvPicPr>
          <p:cNvPr id="2" name="Picture 1"/>
          <p:cNvPicPr>
            <a:picLocks noChangeAspect="1"/>
          </p:cNvPicPr>
          <p:nvPr/>
        </p:nvPicPr>
        <p:blipFill>
          <a:blip r:embed="rId6"/>
          <a:stretch>
            <a:fillRect/>
          </a:stretch>
        </p:blipFill>
        <p:spPr>
          <a:xfrm>
            <a:off x="1144315" y="4356106"/>
            <a:ext cx="7206097" cy="414564"/>
          </a:xfrm>
          <a:prstGeom prst="rect">
            <a:avLst/>
          </a:prstGeom>
        </p:spPr>
      </p:pic>
    </p:spTree>
    <p:extLst>
      <p:ext uri="{BB962C8B-B14F-4D97-AF65-F5344CB8AC3E}">
        <p14:creationId xmlns:p14="http://schemas.microsoft.com/office/powerpoint/2010/main" val="403279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2"/>
                                        </p:tgtEl>
                                      </p:cBhvr>
                                    </p:animEffect>
                                    <p:animScale>
                                      <p:cBhvr>
                                        <p:cTn id="30"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1740310" y="294968"/>
            <a:ext cx="1258529" cy="521109"/>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Next step</a:t>
            </a:r>
            <a:endParaRPr 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 name="TextBox 7"/>
          <p:cNvSpPr txBox="1"/>
          <p:nvPr/>
        </p:nvSpPr>
        <p:spPr>
          <a:xfrm>
            <a:off x="3106993" y="235974"/>
            <a:ext cx="2880852" cy="584775"/>
          </a:xfrm>
          <a:prstGeom prst="rect">
            <a:avLst/>
          </a:prstGeom>
          <a:noFill/>
        </p:spPr>
        <p:txBody>
          <a:bodyPr wrap="square" rtlCol="0">
            <a:spAutoFit/>
          </a:bodyPr>
          <a:lstStyle/>
          <a:p>
            <a:r>
              <a:rPr lang="en-US" sz="3200" b="1" dirty="0" smtClean="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MAPPING</a:t>
            </a:r>
            <a:endParaRPr lang="en-US" sz="3200" b="1"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Rectangle 8"/>
          <p:cNvSpPr/>
          <p:nvPr/>
        </p:nvSpPr>
        <p:spPr>
          <a:xfrm>
            <a:off x="2159932" y="1299871"/>
            <a:ext cx="6641690" cy="1631216"/>
          </a:xfrm>
          <a:prstGeom prst="rect">
            <a:avLst/>
          </a:prstGeom>
        </p:spPr>
        <p:txBody>
          <a:bodyPr wrap="square">
            <a:spAutoFit/>
          </a:bodyPr>
          <a:lstStyle/>
          <a:p>
            <a:r>
              <a:rPr lang="en-US" sz="2000" kern="0" dirty="0">
                <a:solidFill>
                  <a:schemeClr val="tx2"/>
                </a:solidFill>
                <a:latin typeface="Times New Roman" panose="02020603050405020304" pitchFamily="18" charset="0"/>
                <a:cs typeface="Times New Roman" panose="02020603050405020304" pitchFamily="18" charset="0"/>
              </a:rPr>
              <a:t>To prepare mapping, we need different maps, including environmental maps, starting from BIO 1 and ending at BIO 19</a:t>
            </a:r>
            <a:r>
              <a:rPr lang="en-US" sz="2000" kern="0" dirty="0" smtClean="0">
                <a:solidFill>
                  <a:schemeClr val="tx2"/>
                </a:solidFill>
                <a:latin typeface="Times New Roman" panose="02020603050405020304" pitchFamily="18" charset="0"/>
                <a:cs typeface="Times New Roman" panose="02020603050405020304" pitchFamily="18" charset="0"/>
              </a:rPr>
              <a:t>.</a:t>
            </a:r>
          </a:p>
          <a:p>
            <a:r>
              <a:rPr lang="en-US" sz="2000" kern="0" dirty="0" smtClean="0">
                <a:solidFill>
                  <a:schemeClr val="tx2"/>
                </a:solidFill>
                <a:latin typeface="Times New Roman" panose="02020603050405020304" pitchFamily="18" charset="0"/>
                <a:cs typeface="Times New Roman" panose="02020603050405020304" pitchFamily="18" charset="0"/>
              </a:rPr>
              <a:t>In </a:t>
            </a:r>
            <a:r>
              <a:rPr lang="en-US" sz="2000" kern="0" dirty="0">
                <a:solidFill>
                  <a:schemeClr val="tx2"/>
                </a:solidFill>
                <a:latin typeface="Times New Roman" panose="02020603050405020304" pitchFamily="18" charset="0"/>
                <a:cs typeface="Times New Roman" panose="02020603050405020304" pitchFamily="18" charset="0"/>
              </a:rPr>
              <a:t>the next step, we enter environmental maps from 1 to 19 into the software with the following command:</a:t>
            </a:r>
          </a:p>
        </p:txBody>
      </p:sp>
      <p:sp>
        <p:nvSpPr>
          <p:cNvPr id="10" name="Rectangle 9"/>
          <p:cNvSpPr/>
          <p:nvPr/>
        </p:nvSpPr>
        <p:spPr>
          <a:xfrm>
            <a:off x="3379132" y="3282368"/>
            <a:ext cx="4572000" cy="831318"/>
          </a:xfrm>
          <a:prstGeom prst="rect">
            <a:avLst/>
          </a:prstGeom>
        </p:spPr>
        <p:txBody>
          <a:bodyPr>
            <a:spAutoFit/>
          </a:bodyPr>
          <a:lstStyle/>
          <a:p>
            <a:pPr algn="just">
              <a:lnSpc>
                <a:spcPct val="107000"/>
              </a:lnSpc>
              <a:spcAft>
                <a:spcPts val="800"/>
              </a:spcAft>
            </a:pPr>
            <a:r>
              <a:rPr lang="en-US" sz="2000" i="1" kern="0" dirty="0">
                <a:solidFill>
                  <a:schemeClr val="tx2"/>
                </a:solidFill>
                <a:latin typeface="Times New Roman" panose="02020603050405020304" pitchFamily="18" charset="0"/>
                <a:cs typeface="Times New Roman" panose="02020603050405020304" pitchFamily="18" charset="0"/>
              </a:rPr>
              <a:t>Bio</a:t>
            </a:r>
            <a:r>
              <a:rPr lang="fa-IR" sz="2000" i="1" kern="0" dirty="0">
                <a:solidFill>
                  <a:schemeClr val="tx2"/>
                </a:solidFill>
                <a:latin typeface="Times New Roman" panose="02020603050405020304" pitchFamily="18" charset="0"/>
                <a:cs typeface="Times New Roman" panose="02020603050405020304" pitchFamily="18" charset="0"/>
              </a:rPr>
              <a:t>1 </a:t>
            </a:r>
            <a:r>
              <a:rPr lang="en-US" sz="2000" i="1" kern="0" dirty="0">
                <a:solidFill>
                  <a:schemeClr val="tx2"/>
                </a:solidFill>
                <a:latin typeface="Times New Roman" panose="02020603050405020304" pitchFamily="18" charset="0"/>
                <a:cs typeface="Times New Roman" panose="02020603050405020304" pitchFamily="18" charset="0"/>
              </a:rPr>
              <a:t>&lt;- raster ("Bio</a:t>
            </a:r>
            <a:r>
              <a:rPr lang="fa-IR" sz="2000" i="1" kern="0" dirty="0">
                <a:solidFill>
                  <a:schemeClr val="tx2"/>
                </a:solidFill>
                <a:latin typeface="Times New Roman" panose="02020603050405020304" pitchFamily="18" charset="0"/>
                <a:cs typeface="Times New Roman" panose="02020603050405020304" pitchFamily="18" charset="0"/>
              </a:rPr>
              <a:t>1</a:t>
            </a:r>
            <a:r>
              <a:rPr lang="en-US" sz="2000" i="1" kern="0" dirty="0">
                <a:solidFill>
                  <a:schemeClr val="tx2"/>
                </a:solidFill>
                <a:latin typeface="Times New Roman" panose="02020603050405020304" pitchFamily="18" charset="0"/>
                <a:cs typeface="Times New Roman" panose="02020603050405020304" pitchFamily="18" charset="0"/>
              </a:rPr>
              <a:t>_</a:t>
            </a:r>
            <a:r>
              <a:rPr lang="en-US" sz="2000" i="1" kern="0" dirty="0" err="1">
                <a:solidFill>
                  <a:schemeClr val="tx2"/>
                </a:solidFill>
                <a:latin typeface="Times New Roman" panose="02020603050405020304" pitchFamily="18" charset="0"/>
                <a:cs typeface="Times New Roman" panose="02020603050405020304" pitchFamily="18" charset="0"/>
              </a:rPr>
              <a:t>Ver</a:t>
            </a:r>
            <a:r>
              <a:rPr lang="fa-IR" sz="2000" i="1" kern="0" dirty="0">
                <a:solidFill>
                  <a:schemeClr val="tx2"/>
                </a:solidFill>
                <a:latin typeface="Times New Roman" panose="02020603050405020304" pitchFamily="18" charset="0"/>
                <a:cs typeface="Times New Roman" panose="02020603050405020304" pitchFamily="18" charset="0"/>
              </a:rPr>
              <a:t>1</a:t>
            </a:r>
            <a:r>
              <a:rPr lang="en-US" sz="2000" i="1" kern="0" dirty="0">
                <a:solidFill>
                  <a:schemeClr val="tx2"/>
                </a:solidFill>
                <a:latin typeface="Times New Roman" panose="02020603050405020304" pitchFamily="18" charset="0"/>
                <a:cs typeface="Times New Roman" panose="02020603050405020304" pitchFamily="18" charset="0"/>
              </a:rPr>
              <a:t>.</a:t>
            </a:r>
            <a:r>
              <a:rPr lang="en-US" sz="2000" i="1" kern="0" dirty="0" err="1">
                <a:solidFill>
                  <a:schemeClr val="tx2"/>
                </a:solidFill>
                <a:latin typeface="Times New Roman" panose="02020603050405020304" pitchFamily="18" charset="0"/>
                <a:cs typeface="Times New Roman" panose="02020603050405020304" pitchFamily="18" charset="0"/>
              </a:rPr>
              <a:t>tif</a:t>
            </a:r>
            <a:r>
              <a:rPr lang="en-US" sz="2000" i="1" kern="0" dirty="0">
                <a:solidFill>
                  <a:schemeClr val="tx2"/>
                </a:solidFill>
                <a:latin typeface="Times New Roman" panose="02020603050405020304" pitchFamily="18" charset="0"/>
                <a:cs typeface="Times New Roman" panose="02020603050405020304" pitchFamily="18" charset="0"/>
              </a:rPr>
              <a:t>")</a:t>
            </a:r>
          </a:p>
          <a:p>
            <a:pPr algn="just">
              <a:lnSpc>
                <a:spcPct val="107000"/>
              </a:lnSpc>
              <a:spcAft>
                <a:spcPts val="800"/>
              </a:spcAft>
            </a:pPr>
            <a:r>
              <a:rPr lang="en-US" sz="2000" i="1" kern="0" dirty="0">
                <a:solidFill>
                  <a:schemeClr val="tx2"/>
                </a:solidFill>
                <a:latin typeface="Times New Roman" panose="02020603050405020304" pitchFamily="18" charset="0"/>
                <a:cs typeface="Times New Roman" panose="02020603050405020304" pitchFamily="18" charset="0"/>
              </a:rPr>
              <a:t>Bio</a:t>
            </a:r>
            <a:r>
              <a:rPr lang="fa-IR" sz="2000" i="1" kern="0" dirty="0">
                <a:solidFill>
                  <a:schemeClr val="tx2"/>
                </a:solidFill>
                <a:latin typeface="Times New Roman" panose="02020603050405020304" pitchFamily="18" charset="0"/>
                <a:cs typeface="Times New Roman" panose="02020603050405020304" pitchFamily="18" charset="0"/>
              </a:rPr>
              <a:t>1</a:t>
            </a:r>
            <a:endParaRPr lang="en-US" sz="2000" i="1" kern="0" dirty="0">
              <a:solidFill>
                <a:schemeClr val="tx2"/>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2242361" y="4385552"/>
            <a:ext cx="7349612" cy="400110"/>
          </a:xfrm>
          <a:prstGeom prst="rect">
            <a:avLst/>
          </a:prstGeom>
        </p:spPr>
        <p:txBody>
          <a:bodyPr wrap="square">
            <a:spAutoFit/>
          </a:bodyPr>
          <a:lstStyle/>
          <a:p>
            <a:r>
              <a:rPr lang="en-US" sz="2000" kern="0" dirty="0">
                <a:solidFill>
                  <a:schemeClr val="tx2"/>
                </a:solidFill>
                <a:latin typeface="Times New Roman" panose="02020603050405020304" pitchFamily="18" charset="0"/>
                <a:cs typeface="Times New Roman" panose="02020603050405020304" pitchFamily="18" charset="0"/>
              </a:rPr>
              <a:t>The above command is repeated for all 19 maps.</a:t>
            </a:r>
          </a:p>
        </p:txBody>
      </p:sp>
      <p:pic>
        <p:nvPicPr>
          <p:cNvPr id="12" name="Picture 11"/>
          <p:cNvPicPr>
            <a:picLocks noChangeAspect="1"/>
          </p:cNvPicPr>
          <p:nvPr/>
        </p:nvPicPr>
        <p:blipFill>
          <a:blip r:embed="rId3"/>
          <a:stretch>
            <a:fillRect/>
          </a:stretch>
        </p:blipFill>
        <p:spPr>
          <a:xfrm>
            <a:off x="7925552" y="210009"/>
            <a:ext cx="804742" cy="731583"/>
          </a:xfrm>
          <a:prstGeom prst="rect">
            <a:avLst/>
          </a:prstGeom>
        </p:spPr>
      </p:pic>
      <p:sp>
        <p:nvSpPr>
          <p:cNvPr id="13" name="Slide Number Placeholder 12"/>
          <p:cNvSpPr>
            <a:spLocks noGrp="1"/>
          </p:cNvSpPr>
          <p:nvPr>
            <p:ph type="sldNum" sz="quarter" idx="12"/>
          </p:nvPr>
        </p:nvSpPr>
        <p:spPr/>
        <p:txBody>
          <a:bodyPr/>
          <a:lstStyle/>
          <a:p>
            <a:fld id="{B82CCC60-E8CD-4174-8B1A-7DF615B22EEF}" type="slidenum">
              <a:rPr lang="en-US" smtClean="0"/>
              <a:pPr/>
              <a:t>17</a:t>
            </a:fld>
            <a:endParaRPr lang="en-US"/>
          </a:p>
        </p:txBody>
      </p:sp>
    </p:spTree>
    <p:extLst>
      <p:ext uri="{BB962C8B-B14F-4D97-AF65-F5344CB8AC3E}">
        <p14:creationId xmlns:p14="http://schemas.microsoft.com/office/powerpoint/2010/main" val="14098335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7084" y="275863"/>
            <a:ext cx="7671878" cy="4555915"/>
          </a:xfrm>
          <a:prstGeom prst="rect">
            <a:avLst/>
          </a:prstGeom>
        </p:spPr>
      </p:pic>
      <p:pic>
        <p:nvPicPr>
          <p:cNvPr id="3" name="Picture 2"/>
          <p:cNvPicPr>
            <a:picLocks noChangeAspect="1"/>
          </p:cNvPicPr>
          <p:nvPr/>
        </p:nvPicPr>
        <p:blipFill>
          <a:blip r:embed="rId4"/>
          <a:stretch>
            <a:fillRect/>
          </a:stretch>
        </p:blipFill>
        <p:spPr>
          <a:xfrm>
            <a:off x="8073035" y="180513"/>
            <a:ext cx="804742" cy="731583"/>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18</a:t>
            </a:fld>
            <a:endParaRPr lang="en-US"/>
          </a:p>
        </p:txBody>
      </p:sp>
    </p:spTree>
    <p:extLst>
      <p:ext uri="{BB962C8B-B14F-4D97-AF65-F5344CB8AC3E}">
        <p14:creationId xmlns:p14="http://schemas.microsoft.com/office/powerpoint/2010/main" val="2587249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10264" y="267901"/>
            <a:ext cx="4694903" cy="707886"/>
          </a:xfrm>
          <a:prstGeom prst="rect">
            <a:avLst/>
          </a:prstGeom>
        </p:spPr>
        <p:txBody>
          <a:bodyPr wrap="square">
            <a:spAutoFit/>
          </a:bodyPr>
          <a:lstStyle/>
          <a:p>
            <a:r>
              <a:rPr lang="en-US" sz="2000" kern="0" dirty="0">
                <a:solidFill>
                  <a:schemeClr val="tx2"/>
                </a:solidFill>
                <a:latin typeface="Times New Roman" panose="02020603050405020304" pitchFamily="18" charset="0"/>
                <a:cs typeface="Times New Roman" panose="02020603050405020304" pitchFamily="18" charset="0"/>
              </a:rPr>
              <a:t>All 19 bands can be viewed using the Names command:</a:t>
            </a:r>
          </a:p>
        </p:txBody>
      </p:sp>
      <p:pic>
        <p:nvPicPr>
          <p:cNvPr id="3" name="Picture 2"/>
          <p:cNvPicPr>
            <a:picLocks noChangeAspect="1"/>
          </p:cNvPicPr>
          <p:nvPr/>
        </p:nvPicPr>
        <p:blipFill>
          <a:blip r:embed="rId2"/>
          <a:stretch>
            <a:fillRect/>
          </a:stretch>
        </p:blipFill>
        <p:spPr>
          <a:xfrm>
            <a:off x="756244" y="1470522"/>
            <a:ext cx="7495735" cy="3298124"/>
          </a:xfrm>
          <a:prstGeom prst="rect">
            <a:avLst/>
          </a:prstGeom>
        </p:spPr>
      </p:pic>
      <p:pic>
        <p:nvPicPr>
          <p:cNvPr id="4" name="Picture 3"/>
          <p:cNvPicPr>
            <a:picLocks noChangeAspect="1"/>
          </p:cNvPicPr>
          <p:nvPr/>
        </p:nvPicPr>
        <p:blipFill>
          <a:blip r:embed="rId3"/>
          <a:stretch>
            <a:fillRect/>
          </a:stretch>
        </p:blipFill>
        <p:spPr>
          <a:xfrm>
            <a:off x="8141861" y="259171"/>
            <a:ext cx="804742" cy="731583"/>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19</a:t>
            </a:fld>
            <a:endParaRPr lang="en-US"/>
          </a:p>
        </p:txBody>
      </p:sp>
    </p:spTree>
    <p:extLst>
      <p:ext uri="{BB962C8B-B14F-4D97-AF65-F5344CB8AC3E}">
        <p14:creationId xmlns:p14="http://schemas.microsoft.com/office/powerpoint/2010/main" val="1706077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5061" t="-442" r="6222"/>
          <a:stretch/>
        </p:blipFill>
        <p:spPr>
          <a:xfrm>
            <a:off x="798984" y="401223"/>
            <a:ext cx="3190009" cy="3771900"/>
          </a:xfrm>
          <a:prstGeom prst="rect">
            <a:avLst/>
          </a:prstGeom>
        </p:spPr>
      </p:pic>
      <p:sp>
        <p:nvSpPr>
          <p:cNvPr id="7" name="Rectangle 6"/>
          <p:cNvSpPr/>
          <p:nvPr/>
        </p:nvSpPr>
        <p:spPr>
          <a:xfrm>
            <a:off x="4322619" y="848339"/>
            <a:ext cx="4572000" cy="3785652"/>
          </a:xfrm>
          <a:prstGeom prst="rect">
            <a:avLst/>
          </a:prstGeom>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LAYA ZEINALI</a:t>
            </a:r>
            <a:br>
              <a:rPr kumimoji="0" lang="en-US" sz="2800" b="0" i="0" u="none" strike="noStrike" kern="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br>
            <a:r>
              <a:rPr kumimoji="0" lang="en-US" sz="3200" b="0" i="0" u="none" strike="noStrike" kern="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
            </a:r>
            <a:br>
              <a:rPr kumimoji="0" lang="en-US" sz="3200" b="0" i="0" u="none" strike="noStrike" kern="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br>
            <a:r>
              <a:rPr kumimoji="0" lang="en-US" sz="2000" b="0" i="0" u="none" strike="noStrike" kern="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Ph.D. candidate at Tarbiat Modares</a:t>
            </a:r>
            <a:r>
              <a:rPr lang="en-US" sz="2000" kern="0" dirty="0">
                <a:solidFill>
                  <a:schemeClr val="tx2"/>
                </a:solidFill>
                <a:latin typeface="Times New Roman" panose="02020603050405020304" pitchFamily="18" charset="0"/>
                <a:ea typeface="+mj-ea"/>
                <a:cs typeface="Times New Roman" panose="02020603050405020304" pitchFamily="18" charset="0"/>
              </a:rPr>
              <a:t> </a:t>
            </a:r>
            <a:r>
              <a:rPr kumimoji="0" lang="en-US" sz="2000" b="0" i="0" u="none" strike="noStrike" kern="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university, Tehran, Iran</a:t>
            </a:r>
          </a:p>
          <a:p>
            <a:pPr lvl="0"/>
            <a:r>
              <a:rPr lang="en-US" sz="2000" kern="0" dirty="0" smtClean="0">
                <a:solidFill>
                  <a:schemeClr val="tx2"/>
                </a:solidFill>
                <a:latin typeface="Times New Roman" panose="02020603050405020304" pitchFamily="18" charset="0"/>
                <a:ea typeface="+mj-ea"/>
                <a:cs typeface="Times New Roman" panose="02020603050405020304" pitchFamily="18" charset="0"/>
              </a:rPr>
              <a:t>I am researching in forest remote sensing and modeling and cooperated </a:t>
            </a:r>
            <a:r>
              <a:rPr lang="en-US" sz="2000" kern="0" dirty="0">
                <a:solidFill>
                  <a:schemeClr val="tx2"/>
                </a:solidFill>
                <a:latin typeface="Times New Roman" panose="02020603050405020304" pitchFamily="18" charset="0"/>
                <a:ea typeface="+mj-ea"/>
                <a:cs typeface="Times New Roman" panose="02020603050405020304" pitchFamily="18" charset="0"/>
              </a:rPr>
              <a:t>in </a:t>
            </a:r>
            <a:r>
              <a:rPr lang="en-US" sz="2000" kern="0" dirty="0" smtClean="0">
                <a:solidFill>
                  <a:schemeClr val="tx2"/>
                </a:solidFill>
                <a:latin typeface="Times New Roman" panose="02020603050405020304" pitchFamily="18" charset="0"/>
                <a:ea typeface="+mj-ea"/>
                <a:cs typeface="Times New Roman" panose="02020603050405020304" pitchFamily="18" charset="0"/>
              </a:rPr>
              <a:t>various </a:t>
            </a:r>
            <a:r>
              <a:rPr lang="en-US" sz="2000" kern="0" dirty="0">
                <a:solidFill>
                  <a:schemeClr val="tx2"/>
                </a:solidFill>
                <a:latin typeface="Times New Roman" panose="02020603050405020304" pitchFamily="18" charset="0"/>
                <a:ea typeface="+mj-ea"/>
                <a:cs typeface="Times New Roman" panose="02020603050405020304" pitchFamily="18" charset="0"/>
              </a:rPr>
              <a:t>environmental </a:t>
            </a:r>
            <a:r>
              <a:rPr lang="en-US" sz="2000" kern="0" dirty="0" smtClean="0">
                <a:solidFill>
                  <a:schemeClr val="tx2"/>
                </a:solidFill>
                <a:latin typeface="Times New Roman" panose="02020603050405020304" pitchFamily="18" charset="0"/>
                <a:ea typeface="+mj-ea"/>
                <a:cs typeface="Times New Roman" panose="02020603050405020304" pitchFamily="18" charset="0"/>
              </a:rPr>
              <a:t>project.</a:t>
            </a:r>
            <a:r>
              <a:rPr kumimoji="0" lang="en-US" sz="2000" b="0" i="0" u="none" strike="noStrike" kern="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
            </a:r>
            <a:br>
              <a:rPr kumimoji="0" lang="en-US" sz="2000" b="0" i="0" u="none" strike="noStrike" kern="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br>
            <a:r>
              <a:rPr kumimoji="0" lang="en-US" sz="2000" b="0" i="0" u="none" strike="noStrike" kern="0" cap="none" spc="0" normalizeH="0" baseline="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I interested in climate change issues</a:t>
            </a:r>
            <a:r>
              <a:rPr kumimoji="0" lang="en-US" sz="2000" b="0" i="0" u="none" strike="noStrike" kern="0" cap="none" spc="0" normalizeH="0" noProof="0" dirty="0" smtClean="0">
                <a:ln>
                  <a:noFill/>
                </a:ln>
                <a:solidFill>
                  <a:schemeClr val="tx2"/>
                </a:solidFill>
                <a:effectLst/>
                <a:uLnTx/>
                <a:uFillTx/>
                <a:latin typeface="Times New Roman" panose="02020603050405020304" pitchFamily="18" charset="0"/>
                <a:ea typeface="+mj-ea"/>
                <a:cs typeface="Times New Roman" panose="02020603050405020304" pitchFamily="18" charset="0"/>
              </a:rPr>
              <a:t> and ecosystem services and my thesis is about theses topics in hyrcanian forests in north of Iran. </a:t>
            </a:r>
            <a:endParaRPr kumimoji="0" lang="en-US" sz="1400" b="0" i="0" u="none" strike="noStrike" kern="0" cap="none" spc="0" normalizeH="0" baseline="0" noProof="0" dirty="0" smtClean="0">
              <a:ln>
                <a:noFill/>
              </a:ln>
              <a:solidFill>
                <a:schemeClr val="tx2"/>
              </a:solidFill>
              <a:effectLst/>
              <a:uLnTx/>
              <a:uFillTx/>
            </a:endParaRPr>
          </a:p>
        </p:txBody>
      </p:sp>
      <p:pic>
        <p:nvPicPr>
          <p:cNvPr id="8" name="Picture 7"/>
          <p:cNvPicPr>
            <a:picLocks noChangeAspect="1"/>
          </p:cNvPicPr>
          <p:nvPr/>
        </p:nvPicPr>
        <p:blipFill>
          <a:blip r:embed="rId4"/>
          <a:stretch>
            <a:fillRect/>
          </a:stretch>
        </p:blipFill>
        <p:spPr>
          <a:xfrm>
            <a:off x="7330247" y="309808"/>
            <a:ext cx="1237595" cy="1115665"/>
          </a:xfrm>
          <a:prstGeom prst="rect">
            <a:avLst/>
          </a:prstGeom>
        </p:spPr>
      </p:pic>
      <p:sp>
        <p:nvSpPr>
          <p:cNvPr id="9" name="Slide Number Placeholder 8"/>
          <p:cNvSpPr>
            <a:spLocks noGrp="1"/>
          </p:cNvSpPr>
          <p:nvPr>
            <p:ph type="sldNum" sz="quarter" idx="12"/>
          </p:nvPr>
        </p:nvSpPr>
        <p:spPr/>
        <p:txBody>
          <a:bodyPr/>
          <a:lstStyle/>
          <a:p>
            <a:fld id="{B82CCC60-E8CD-4174-8B1A-7DF615B22EEF}" type="slidenum">
              <a:rPr lang="en-US" smtClean="0"/>
              <a:pPr/>
              <a:t>2</a:t>
            </a:fld>
            <a:endParaRPr lang="en-US"/>
          </a:p>
        </p:txBody>
      </p:sp>
      <p:pic>
        <p:nvPicPr>
          <p:cNvPr id="2" name="Picture 1"/>
          <p:cNvPicPr>
            <a:picLocks noChangeAspect="1"/>
          </p:cNvPicPr>
          <p:nvPr/>
        </p:nvPicPr>
        <p:blipFill>
          <a:blip r:embed="rId5"/>
          <a:stretch>
            <a:fillRect/>
          </a:stretch>
        </p:blipFill>
        <p:spPr>
          <a:xfrm>
            <a:off x="2419148" y="4287658"/>
            <a:ext cx="894323" cy="579851"/>
          </a:xfrm>
          <a:prstGeom prst="rect">
            <a:avLst/>
          </a:prstGeom>
        </p:spPr>
      </p:pic>
      <p:pic>
        <p:nvPicPr>
          <p:cNvPr id="3" name="Picture 2"/>
          <p:cNvPicPr>
            <a:picLocks noChangeAspect="1"/>
          </p:cNvPicPr>
          <p:nvPr/>
        </p:nvPicPr>
        <p:blipFill>
          <a:blip r:embed="rId6"/>
          <a:stretch>
            <a:fillRect/>
          </a:stretch>
        </p:blipFill>
        <p:spPr>
          <a:xfrm>
            <a:off x="1510676" y="4277906"/>
            <a:ext cx="829400" cy="614204"/>
          </a:xfrm>
          <a:prstGeom prst="rect">
            <a:avLst/>
          </a:prstGeom>
        </p:spPr>
      </p:pic>
    </p:spTree>
    <p:extLst>
      <p:ext uri="{BB962C8B-B14F-4D97-AF65-F5344CB8AC3E}">
        <p14:creationId xmlns:p14="http://schemas.microsoft.com/office/powerpoint/2010/main" val="4272761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801" y="1673664"/>
            <a:ext cx="8106696" cy="981423"/>
          </a:xfrm>
          <a:prstGeom prst="rect">
            <a:avLst/>
          </a:prstGeom>
        </p:spPr>
        <p:txBody>
          <a:bodyPr wrap="square">
            <a:spAutoFit/>
          </a:bodyPr>
          <a:lstStyle/>
          <a:p>
            <a:pPr>
              <a:lnSpc>
                <a:spcPct val="107000"/>
              </a:lnSpc>
              <a:spcAft>
                <a:spcPts val="800"/>
              </a:spcAft>
            </a:pPr>
            <a:r>
              <a:rPr lang="en-US" i="1" dirty="0">
                <a:solidFill>
                  <a:prstClr val="white"/>
                </a:solidFill>
                <a:latin typeface="Times New Roman" panose="02020603050405020304" pitchFamily="18" charset="0"/>
                <a:cs typeface="Times New Roman" panose="02020603050405020304" pitchFamily="18" charset="0"/>
              </a:rPr>
              <a:t>names (</a:t>
            </a:r>
            <a:r>
              <a:rPr lang="en-US" i="1" dirty="0" err="1">
                <a:solidFill>
                  <a:prstClr val="white"/>
                </a:solidFill>
                <a:latin typeface="Times New Roman" panose="02020603050405020304" pitchFamily="18" charset="0"/>
                <a:cs typeface="Times New Roman" panose="02020603050405020304" pitchFamily="18" charset="0"/>
              </a:rPr>
              <a:t>Bio_Current</a:t>
            </a:r>
            <a:r>
              <a:rPr lang="en-US" i="1" dirty="0">
                <a:solidFill>
                  <a:prstClr val="white"/>
                </a:solidFill>
                <a:latin typeface="Times New Roman" panose="02020603050405020304" pitchFamily="18" charset="0"/>
                <a:cs typeface="Times New Roman" panose="02020603050405020304" pitchFamily="18" charset="0"/>
              </a:rPr>
              <a:t>) &lt;- c ("Bio</a:t>
            </a:r>
            <a:r>
              <a:rPr lang="fa-IR" i="1" dirty="0">
                <a:solidFill>
                  <a:prstClr val="white"/>
                </a:solidFill>
                <a:latin typeface="Times New Roman" panose="02020603050405020304" pitchFamily="18" charset="0"/>
                <a:cs typeface="Times New Roman" panose="02020603050405020304" pitchFamily="18" charset="0"/>
              </a:rPr>
              <a:t>1</a:t>
            </a:r>
            <a:r>
              <a:rPr lang="en-US" i="1" dirty="0">
                <a:solidFill>
                  <a:prstClr val="white"/>
                </a:solidFill>
                <a:latin typeface="Times New Roman" panose="02020603050405020304" pitchFamily="18" charset="0"/>
                <a:cs typeface="Times New Roman" panose="02020603050405020304" pitchFamily="18" charset="0"/>
              </a:rPr>
              <a:t>", "Bio</a:t>
            </a:r>
            <a:r>
              <a:rPr lang="fa-IR" i="1" dirty="0">
                <a:solidFill>
                  <a:prstClr val="white"/>
                </a:solidFill>
                <a:latin typeface="Times New Roman" panose="02020603050405020304" pitchFamily="18" charset="0"/>
                <a:cs typeface="Times New Roman" panose="02020603050405020304" pitchFamily="18" charset="0"/>
              </a:rPr>
              <a:t>2</a:t>
            </a:r>
            <a:r>
              <a:rPr lang="en-US" i="1" dirty="0">
                <a:solidFill>
                  <a:prstClr val="white"/>
                </a:solidFill>
                <a:latin typeface="Times New Roman" panose="02020603050405020304" pitchFamily="18" charset="0"/>
                <a:cs typeface="Times New Roman" panose="02020603050405020304" pitchFamily="18" charset="0"/>
              </a:rPr>
              <a:t>", "Bio</a:t>
            </a:r>
            <a:r>
              <a:rPr lang="fa-IR" i="1" dirty="0">
                <a:solidFill>
                  <a:prstClr val="white"/>
                </a:solidFill>
                <a:latin typeface="Times New Roman" panose="02020603050405020304" pitchFamily="18" charset="0"/>
                <a:cs typeface="Times New Roman" panose="02020603050405020304" pitchFamily="18" charset="0"/>
              </a:rPr>
              <a:t>3</a:t>
            </a:r>
            <a:r>
              <a:rPr lang="en-US" i="1" dirty="0" smtClean="0">
                <a:solidFill>
                  <a:prstClr val="white"/>
                </a:solidFill>
                <a:latin typeface="Times New Roman" panose="02020603050405020304" pitchFamily="18" charset="0"/>
                <a:cs typeface="Times New Roman" panose="02020603050405020304" pitchFamily="18" charset="0"/>
              </a:rPr>
              <a:t>", "Bio</a:t>
            </a:r>
            <a:r>
              <a:rPr lang="fa-IR" i="1" dirty="0">
                <a:solidFill>
                  <a:prstClr val="white"/>
                </a:solidFill>
                <a:latin typeface="Times New Roman" panose="02020603050405020304" pitchFamily="18" charset="0"/>
                <a:cs typeface="Times New Roman" panose="02020603050405020304" pitchFamily="18" charset="0"/>
              </a:rPr>
              <a:t>4</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5</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6</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","7</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8</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9</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10</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11</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12</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13</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14</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15</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16</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17</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18</a:t>
            </a:r>
            <a:r>
              <a:rPr lang="en-US" i="1" dirty="0">
                <a:solidFill>
                  <a:prstClr val="white"/>
                </a:solidFill>
                <a:latin typeface="Times New Roman" panose="02020603050405020304" pitchFamily="18" charset="0"/>
                <a:cs typeface="Times New Roman" panose="02020603050405020304" pitchFamily="18" charset="0"/>
              </a:rPr>
              <a:t>","Bio</a:t>
            </a:r>
            <a:r>
              <a:rPr lang="fa-IR" i="1" dirty="0">
                <a:solidFill>
                  <a:prstClr val="white"/>
                </a:solidFill>
                <a:latin typeface="Times New Roman" panose="02020603050405020304" pitchFamily="18" charset="0"/>
                <a:cs typeface="Times New Roman" panose="02020603050405020304" pitchFamily="18" charset="0"/>
              </a:rPr>
              <a:t>19</a:t>
            </a:r>
            <a:r>
              <a:rPr lang="en-US" i="1" dirty="0">
                <a:solidFill>
                  <a:prstClr val="white"/>
                </a:solidFill>
                <a:latin typeface="Times New Roman" panose="02020603050405020304" pitchFamily="18" charset="0"/>
                <a:cs typeface="Times New Roman" panose="02020603050405020304" pitchFamily="18" charset="0"/>
              </a:rPr>
              <a:t>"</a:t>
            </a:r>
            <a:r>
              <a:rPr lang="fa-IR" i="1" dirty="0">
                <a:solidFill>
                  <a:prstClr val="white"/>
                </a:solidFill>
                <a:latin typeface="Times New Roman" panose="02020603050405020304" pitchFamily="18" charset="0"/>
                <a:cs typeface="Times New Roman" panose="02020603050405020304" pitchFamily="18" charset="0"/>
              </a:rPr>
              <a:t>(</a:t>
            </a:r>
            <a:endParaRPr lang="en-US" i="1" dirty="0">
              <a:solidFill>
                <a:prstClr val="white"/>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61076" y="3285785"/>
            <a:ext cx="8436558" cy="934511"/>
          </a:xfrm>
          <a:prstGeom prst="rect">
            <a:avLst/>
          </a:prstGeom>
        </p:spPr>
      </p:pic>
      <p:pic>
        <p:nvPicPr>
          <p:cNvPr id="5" name="Picture 4"/>
          <p:cNvPicPr>
            <a:picLocks noChangeAspect="1"/>
          </p:cNvPicPr>
          <p:nvPr/>
        </p:nvPicPr>
        <p:blipFill>
          <a:blip r:embed="rId4"/>
          <a:stretch>
            <a:fillRect/>
          </a:stretch>
        </p:blipFill>
        <p:spPr>
          <a:xfrm>
            <a:off x="8073036" y="269003"/>
            <a:ext cx="804742" cy="731583"/>
          </a:xfrm>
          <a:prstGeom prst="rect">
            <a:avLst/>
          </a:prstGeom>
        </p:spPr>
      </p:pic>
      <p:sp>
        <p:nvSpPr>
          <p:cNvPr id="6" name="Slide Number Placeholder 5"/>
          <p:cNvSpPr>
            <a:spLocks noGrp="1"/>
          </p:cNvSpPr>
          <p:nvPr>
            <p:ph type="sldNum" sz="quarter" idx="12"/>
          </p:nvPr>
        </p:nvSpPr>
        <p:spPr/>
        <p:txBody>
          <a:bodyPr/>
          <a:lstStyle/>
          <a:p>
            <a:fld id="{B82CCC60-E8CD-4174-8B1A-7DF615B22EEF}" type="slidenum">
              <a:rPr lang="en-US" smtClean="0"/>
              <a:pPr/>
              <a:t>20</a:t>
            </a:fld>
            <a:endParaRPr lang="en-US"/>
          </a:p>
        </p:txBody>
      </p:sp>
    </p:spTree>
    <p:extLst>
      <p:ext uri="{BB962C8B-B14F-4D97-AF65-F5344CB8AC3E}">
        <p14:creationId xmlns:p14="http://schemas.microsoft.com/office/powerpoint/2010/main" val="3055762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5806" y="311630"/>
            <a:ext cx="4572000" cy="707886"/>
          </a:xfrm>
          <a:prstGeom prst="rect">
            <a:avLst/>
          </a:prstGeom>
        </p:spPr>
        <p:txBody>
          <a:bodyPr>
            <a:spAutoFit/>
          </a:bodyPr>
          <a:lstStyle/>
          <a:p>
            <a:r>
              <a:rPr lang="en-US" sz="2000" kern="0" dirty="0">
                <a:solidFill>
                  <a:schemeClr val="tx2"/>
                </a:solidFill>
                <a:latin typeface="Times New Roman" panose="02020603050405020304" pitchFamily="18" charset="0"/>
                <a:cs typeface="Times New Roman" panose="02020603050405020304" pitchFamily="18" charset="0"/>
              </a:rPr>
              <a:t>Next step: uploading the shape file of </a:t>
            </a:r>
            <a:r>
              <a:rPr lang="en-US" sz="2000" kern="0" dirty="0" smtClean="0">
                <a:solidFill>
                  <a:schemeClr val="tx2"/>
                </a:solidFill>
                <a:latin typeface="Times New Roman" panose="02020603050405020304" pitchFamily="18" charset="0"/>
                <a:cs typeface="Times New Roman" panose="02020603050405020304" pitchFamily="18" charset="0"/>
              </a:rPr>
              <a:t>Hyrcanian </a:t>
            </a:r>
            <a:r>
              <a:rPr lang="en-US" sz="2000" kern="0" dirty="0">
                <a:solidFill>
                  <a:schemeClr val="tx2"/>
                </a:solidFill>
                <a:latin typeface="Times New Roman" panose="02020603050405020304" pitchFamily="18" charset="0"/>
                <a:cs typeface="Times New Roman" panose="02020603050405020304" pitchFamily="18" charset="0"/>
              </a:rPr>
              <a:t>region</a:t>
            </a:r>
          </a:p>
        </p:txBody>
      </p:sp>
      <p:sp>
        <p:nvSpPr>
          <p:cNvPr id="3" name="Rectangle 2"/>
          <p:cNvSpPr/>
          <p:nvPr/>
        </p:nvSpPr>
        <p:spPr>
          <a:xfrm>
            <a:off x="280218" y="1412842"/>
            <a:ext cx="8195187" cy="369332"/>
          </a:xfrm>
          <a:prstGeom prst="rect">
            <a:avLst/>
          </a:prstGeom>
        </p:spPr>
        <p:txBody>
          <a:bodyPr wrap="square">
            <a:spAutoFit/>
          </a:bodyPr>
          <a:lstStyle/>
          <a:p>
            <a:r>
              <a:rPr lang="en-US" dirty="0">
                <a:solidFill>
                  <a:prstClr val="white"/>
                </a:solidFill>
                <a:latin typeface="Times New Roman" panose="02020603050405020304" pitchFamily="18" charset="0"/>
                <a:cs typeface="Times New Roman" panose="02020603050405020304" pitchFamily="18" charset="0"/>
              </a:rPr>
              <a:t>Using the following command, we add the map of </a:t>
            </a:r>
            <a:r>
              <a:rPr lang="en-US" dirty="0" smtClean="0">
                <a:solidFill>
                  <a:prstClr val="white"/>
                </a:solidFill>
                <a:latin typeface="Times New Roman" panose="02020603050405020304" pitchFamily="18" charset="0"/>
                <a:cs typeface="Times New Roman" panose="02020603050405020304" pitchFamily="18" charset="0"/>
              </a:rPr>
              <a:t>Hyrcanian </a:t>
            </a:r>
            <a:r>
              <a:rPr lang="en-US" dirty="0">
                <a:solidFill>
                  <a:prstClr val="white"/>
                </a:solidFill>
                <a:latin typeface="Times New Roman" panose="02020603050405020304" pitchFamily="18" charset="0"/>
                <a:cs typeface="Times New Roman" panose="02020603050405020304" pitchFamily="18" charset="0"/>
              </a:rPr>
              <a:t>region to the software:</a:t>
            </a:r>
          </a:p>
        </p:txBody>
      </p:sp>
      <p:sp>
        <p:nvSpPr>
          <p:cNvPr id="4" name="Rectangle 3"/>
          <p:cNvSpPr/>
          <p:nvPr/>
        </p:nvSpPr>
        <p:spPr>
          <a:xfrm>
            <a:off x="1076633" y="2003078"/>
            <a:ext cx="4572000" cy="685059"/>
          </a:xfrm>
          <a:prstGeom prst="rect">
            <a:avLst/>
          </a:prstGeom>
        </p:spPr>
        <p:txBody>
          <a:bodyPr>
            <a:spAutoFit/>
          </a:bodyPr>
          <a:lstStyle/>
          <a:p>
            <a:pPr>
              <a:lnSpc>
                <a:spcPct val="107000"/>
              </a:lnSpc>
              <a:spcAft>
                <a:spcPts val="800"/>
              </a:spcAft>
            </a:pPr>
            <a:r>
              <a:rPr lang="en-US" i="1" dirty="0">
                <a:solidFill>
                  <a:prstClr val="white"/>
                </a:solidFill>
                <a:latin typeface="Times New Roman" panose="02020603050405020304" pitchFamily="18" charset="0"/>
                <a:cs typeface="Times New Roman" panose="02020603050405020304" pitchFamily="18" charset="0"/>
              </a:rPr>
              <a:t>Hyrcanian_Area &lt;- shapefile ("Hyrcanian_Study_Area/</a:t>
            </a:r>
            <a:r>
              <a:rPr lang="en-US" i="1" dirty="0" err="1">
                <a:solidFill>
                  <a:prstClr val="white"/>
                </a:solidFill>
                <a:latin typeface="Times New Roman" panose="02020603050405020304" pitchFamily="18" charset="0"/>
                <a:cs typeface="Times New Roman" panose="02020603050405020304" pitchFamily="18" charset="0"/>
              </a:rPr>
              <a:t>Study_Area.shp</a:t>
            </a:r>
            <a:r>
              <a:rPr lang="en-US" i="1" dirty="0">
                <a:solidFill>
                  <a:prstClr val="white"/>
                </a:solidFill>
                <a:latin typeface="Times New Roman" panose="02020603050405020304" pitchFamily="18" charset="0"/>
                <a:cs typeface="Times New Roman" panose="02020603050405020304" pitchFamily="18" charset="0"/>
              </a:rPr>
              <a:t>")</a:t>
            </a:r>
          </a:p>
        </p:txBody>
      </p:sp>
      <p:sp>
        <p:nvSpPr>
          <p:cNvPr id="5" name="Rectangle 4"/>
          <p:cNvSpPr/>
          <p:nvPr/>
        </p:nvSpPr>
        <p:spPr>
          <a:xfrm>
            <a:off x="388375" y="3034317"/>
            <a:ext cx="8421328" cy="646331"/>
          </a:xfrm>
          <a:prstGeom prst="rect">
            <a:avLst/>
          </a:prstGeom>
        </p:spPr>
        <p:txBody>
          <a:bodyPr wrap="square">
            <a:spAutoFit/>
          </a:bodyPr>
          <a:lstStyle/>
          <a:p>
            <a:r>
              <a:rPr lang="en-US" dirty="0">
                <a:solidFill>
                  <a:prstClr val="white"/>
                </a:solidFill>
                <a:latin typeface="Times New Roman" panose="02020603050405020304" pitchFamily="18" charset="0"/>
                <a:cs typeface="Times New Roman" panose="02020603050405020304" pitchFamily="18" charset="0"/>
              </a:rPr>
              <a:t>Using the following commands, we draw the diagram of the Hyrcanian region and add points to it:</a:t>
            </a:r>
          </a:p>
        </p:txBody>
      </p:sp>
      <p:sp>
        <p:nvSpPr>
          <p:cNvPr id="6" name="Rectangle 5"/>
          <p:cNvSpPr/>
          <p:nvPr/>
        </p:nvSpPr>
        <p:spPr>
          <a:xfrm>
            <a:off x="2502309" y="3738421"/>
            <a:ext cx="4572000" cy="1186607"/>
          </a:xfrm>
          <a:prstGeom prst="rect">
            <a:avLst/>
          </a:prstGeom>
        </p:spPr>
        <p:txBody>
          <a:bodyPr>
            <a:spAutoFit/>
          </a:bodyPr>
          <a:lstStyle/>
          <a:p>
            <a:pPr>
              <a:lnSpc>
                <a:spcPct val="107000"/>
              </a:lnSpc>
              <a:spcAft>
                <a:spcPts val="800"/>
              </a:spcAft>
            </a:pPr>
            <a:r>
              <a:rPr lang="en-US" i="1" dirty="0">
                <a:solidFill>
                  <a:prstClr val="white"/>
                </a:solidFill>
                <a:latin typeface="Times New Roman" panose="02020603050405020304" pitchFamily="18" charset="0"/>
                <a:cs typeface="Times New Roman" panose="02020603050405020304" pitchFamily="18" charset="0"/>
              </a:rPr>
              <a:t>x</a:t>
            </a:r>
            <a:r>
              <a:rPr lang="fa-IR" i="1" dirty="0">
                <a:solidFill>
                  <a:prstClr val="white"/>
                </a:solidFill>
                <a:latin typeface="Times New Roman" panose="02020603050405020304" pitchFamily="18" charset="0"/>
                <a:cs typeface="Times New Roman" panose="02020603050405020304" pitchFamily="18" charset="0"/>
              </a:rPr>
              <a:t> ()11</a:t>
            </a:r>
            <a:endParaRPr lang="en-US" i="1" dirty="0">
              <a:solidFill>
                <a:prstClr val="white"/>
              </a:solidFill>
              <a:latin typeface="Times New Roman" panose="02020603050405020304" pitchFamily="18" charset="0"/>
              <a:cs typeface="Times New Roman" panose="02020603050405020304" pitchFamily="18" charset="0"/>
            </a:endParaRPr>
          </a:p>
          <a:p>
            <a:pPr>
              <a:lnSpc>
                <a:spcPct val="107000"/>
              </a:lnSpc>
              <a:spcAft>
                <a:spcPts val="800"/>
              </a:spcAft>
            </a:pPr>
            <a:r>
              <a:rPr lang="en-US" i="1" dirty="0">
                <a:solidFill>
                  <a:prstClr val="white"/>
                </a:solidFill>
                <a:latin typeface="Times New Roman" panose="02020603050405020304" pitchFamily="18" charset="0"/>
                <a:cs typeface="Times New Roman" panose="02020603050405020304" pitchFamily="18" charset="0"/>
              </a:rPr>
              <a:t>plot (Hyrcanian_Area)</a:t>
            </a:r>
          </a:p>
          <a:p>
            <a:pPr>
              <a:lnSpc>
                <a:spcPct val="107000"/>
              </a:lnSpc>
              <a:spcAft>
                <a:spcPts val="800"/>
              </a:spcAft>
            </a:pPr>
            <a:r>
              <a:rPr lang="en-US" i="1" dirty="0">
                <a:solidFill>
                  <a:prstClr val="white"/>
                </a:solidFill>
                <a:latin typeface="Times New Roman" panose="02020603050405020304" pitchFamily="18" charset="0"/>
                <a:cs typeface="Times New Roman" panose="02020603050405020304" pitchFamily="18" charset="0"/>
              </a:rPr>
              <a:t>plot (Data.SP</a:t>
            </a:r>
            <a:r>
              <a:rPr lang="fa-IR" i="1" dirty="0">
                <a:solidFill>
                  <a:prstClr val="white"/>
                </a:solidFill>
                <a:latin typeface="Times New Roman" panose="02020603050405020304" pitchFamily="18" charset="0"/>
                <a:cs typeface="Times New Roman" panose="02020603050405020304" pitchFamily="18" charset="0"/>
              </a:rPr>
              <a:t>2</a:t>
            </a:r>
            <a:r>
              <a:rPr lang="en-US" i="1" dirty="0">
                <a:solidFill>
                  <a:prstClr val="white"/>
                </a:solidFill>
                <a:latin typeface="Times New Roman" panose="02020603050405020304" pitchFamily="18" charset="0"/>
                <a:cs typeface="Times New Roman" panose="02020603050405020304" pitchFamily="18" charset="0"/>
              </a:rPr>
              <a:t>, add=TRUE)</a:t>
            </a:r>
          </a:p>
        </p:txBody>
      </p:sp>
      <p:pic>
        <p:nvPicPr>
          <p:cNvPr id="7" name="Picture 6"/>
          <p:cNvPicPr>
            <a:picLocks noChangeAspect="1"/>
          </p:cNvPicPr>
          <p:nvPr/>
        </p:nvPicPr>
        <p:blipFill>
          <a:blip r:embed="rId3"/>
          <a:stretch>
            <a:fillRect/>
          </a:stretch>
        </p:blipFill>
        <p:spPr>
          <a:xfrm>
            <a:off x="8141861" y="229674"/>
            <a:ext cx="804742" cy="731583"/>
          </a:xfrm>
          <a:prstGeom prst="rect">
            <a:avLst/>
          </a:prstGeom>
        </p:spPr>
      </p:pic>
      <p:sp>
        <p:nvSpPr>
          <p:cNvPr id="8" name="Slide Number Placeholder 7"/>
          <p:cNvSpPr>
            <a:spLocks noGrp="1"/>
          </p:cNvSpPr>
          <p:nvPr>
            <p:ph type="sldNum" sz="quarter" idx="12"/>
          </p:nvPr>
        </p:nvSpPr>
        <p:spPr/>
        <p:txBody>
          <a:bodyPr/>
          <a:lstStyle/>
          <a:p>
            <a:fld id="{B82CCC60-E8CD-4174-8B1A-7DF615B22EEF}" type="slidenum">
              <a:rPr lang="en-US" smtClean="0"/>
              <a:pPr/>
              <a:t>21</a:t>
            </a:fld>
            <a:endParaRPr lang="en-US"/>
          </a:p>
        </p:txBody>
      </p:sp>
    </p:spTree>
    <p:extLst>
      <p:ext uri="{BB962C8B-B14F-4D97-AF65-F5344CB8AC3E}">
        <p14:creationId xmlns:p14="http://schemas.microsoft.com/office/powerpoint/2010/main" val="1489006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403" y="943896"/>
            <a:ext cx="8490857" cy="3657600"/>
          </a:xfrm>
          <a:prstGeom prst="rect">
            <a:avLst/>
          </a:prstGeom>
        </p:spPr>
      </p:pic>
      <p:pic>
        <p:nvPicPr>
          <p:cNvPr id="3" name="Picture 2"/>
          <p:cNvPicPr>
            <a:picLocks noChangeAspect="1"/>
          </p:cNvPicPr>
          <p:nvPr/>
        </p:nvPicPr>
        <p:blipFill>
          <a:blip r:embed="rId3"/>
          <a:stretch>
            <a:fillRect/>
          </a:stretch>
        </p:blipFill>
        <p:spPr>
          <a:xfrm>
            <a:off x="8082867" y="190345"/>
            <a:ext cx="804742" cy="731583"/>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22</a:t>
            </a:fld>
            <a:endParaRPr lang="en-US"/>
          </a:p>
        </p:txBody>
      </p:sp>
    </p:spTree>
    <p:extLst>
      <p:ext uri="{BB962C8B-B14F-4D97-AF65-F5344CB8AC3E}">
        <p14:creationId xmlns:p14="http://schemas.microsoft.com/office/powerpoint/2010/main" val="5514126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73306" y="410800"/>
            <a:ext cx="4394152" cy="400110"/>
          </a:xfrm>
          <a:prstGeom prst="rect">
            <a:avLst/>
          </a:prstGeom>
        </p:spPr>
        <p:txBody>
          <a:bodyPr wrap="none">
            <a:spAutoFit/>
          </a:bodyPr>
          <a:lstStyle/>
          <a:p>
            <a:r>
              <a:rPr lang="en-US" sz="2000" kern="0" dirty="0">
                <a:solidFill>
                  <a:schemeClr val="tx2"/>
                </a:solidFill>
                <a:latin typeface="Times New Roman" panose="02020603050405020304" pitchFamily="18" charset="0"/>
                <a:cs typeface="Times New Roman" panose="02020603050405020304" pitchFamily="18" charset="0"/>
              </a:rPr>
              <a:t>The next step is to import the DEM map:</a:t>
            </a:r>
          </a:p>
        </p:txBody>
      </p:sp>
      <p:sp>
        <p:nvSpPr>
          <p:cNvPr id="3" name="Rectangle 2"/>
          <p:cNvSpPr/>
          <p:nvPr/>
        </p:nvSpPr>
        <p:spPr>
          <a:xfrm>
            <a:off x="339213" y="1422675"/>
            <a:ext cx="6631858" cy="369332"/>
          </a:xfrm>
          <a:prstGeom prst="rect">
            <a:avLst/>
          </a:prstGeom>
        </p:spPr>
        <p:txBody>
          <a:bodyPr wrap="square">
            <a:spAutoFit/>
          </a:bodyPr>
          <a:lstStyle/>
          <a:p>
            <a:r>
              <a:rPr lang="en-US" dirty="0">
                <a:solidFill>
                  <a:prstClr val="white"/>
                </a:solidFill>
                <a:latin typeface="Times New Roman" panose="02020603050405020304" pitchFamily="18" charset="0"/>
                <a:cs typeface="Times New Roman" panose="02020603050405020304" pitchFamily="18" charset="0"/>
              </a:rPr>
              <a:t>We add the DEM map to the software using the following command:</a:t>
            </a:r>
          </a:p>
        </p:txBody>
      </p:sp>
      <p:sp>
        <p:nvSpPr>
          <p:cNvPr id="4" name="Rectangle 3"/>
          <p:cNvSpPr/>
          <p:nvPr/>
        </p:nvSpPr>
        <p:spPr>
          <a:xfrm>
            <a:off x="1696064" y="2052240"/>
            <a:ext cx="6454877" cy="368755"/>
          </a:xfrm>
          <a:prstGeom prst="rect">
            <a:avLst/>
          </a:prstGeom>
        </p:spPr>
        <p:txBody>
          <a:bodyPr wrap="square">
            <a:spAutoFit/>
          </a:bodyPr>
          <a:lstStyle/>
          <a:p>
            <a:pPr>
              <a:lnSpc>
                <a:spcPct val="107000"/>
              </a:lnSpc>
              <a:spcAft>
                <a:spcPts val="800"/>
              </a:spcAft>
              <a:tabLst>
                <a:tab pos="1676400" algn="l"/>
              </a:tabLst>
            </a:pPr>
            <a:r>
              <a:rPr lang="en-US" i="1" dirty="0">
                <a:solidFill>
                  <a:prstClr val="white"/>
                </a:solidFill>
                <a:latin typeface="Times New Roman" panose="02020603050405020304" pitchFamily="18" charset="0"/>
                <a:cs typeface="Times New Roman" panose="02020603050405020304" pitchFamily="18" charset="0"/>
              </a:rPr>
              <a:t>DEM &lt;- raster ("Elevation_DEM-</a:t>
            </a:r>
            <a:r>
              <a:rPr lang="fa-IR" i="1" dirty="0">
                <a:solidFill>
                  <a:prstClr val="white"/>
                </a:solidFill>
                <a:latin typeface="Times New Roman" panose="02020603050405020304" pitchFamily="18" charset="0"/>
                <a:cs typeface="Times New Roman" panose="02020603050405020304" pitchFamily="18" charset="0"/>
              </a:rPr>
              <a:t>1</a:t>
            </a:r>
            <a:r>
              <a:rPr lang="en-US" i="1" dirty="0">
                <a:solidFill>
                  <a:prstClr val="white"/>
                </a:solidFill>
                <a:latin typeface="Times New Roman" panose="02020603050405020304" pitchFamily="18" charset="0"/>
                <a:cs typeface="Times New Roman" panose="02020603050405020304" pitchFamily="18" charset="0"/>
              </a:rPr>
              <a:t>KMmn_SRTM.tif")</a:t>
            </a:r>
          </a:p>
        </p:txBody>
      </p:sp>
      <p:pic>
        <p:nvPicPr>
          <p:cNvPr id="5" name="Picture 4"/>
          <p:cNvPicPr>
            <a:picLocks noChangeAspect="1"/>
          </p:cNvPicPr>
          <p:nvPr/>
        </p:nvPicPr>
        <p:blipFill>
          <a:blip r:embed="rId3"/>
          <a:stretch>
            <a:fillRect/>
          </a:stretch>
        </p:blipFill>
        <p:spPr>
          <a:xfrm>
            <a:off x="872383" y="2681798"/>
            <a:ext cx="7300939" cy="2096680"/>
          </a:xfrm>
          <a:prstGeom prst="rect">
            <a:avLst/>
          </a:prstGeom>
        </p:spPr>
      </p:pic>
      <p:pic>
        <p:nvPicPr>
          <p:cNvPr id="6" name="Picture 5"/>
          <p:cNvPicPr>
            <a:picLocks noChangeAspect="1"/>
          </p:cNvPicPr>
          <p:nvPr/>
        </p:nvPicPr>
        <p:blipFill>
          <a:blip r:embed="rId4"/>
          <a:stretch>
            <a:fillRect/>
          </a:stretch>
        </p:blipFill>
        <p:spPr>
          <a:xfrm>
            <a:off x="8220520" y="219842"/>
            <a:ext cx="804742" cy="731583"/>
          </a:xfrm>
          <a:prstGeom prst="rect">
            <a:avLst/>
          </a:prstGeom>
        </p:spPr>
      </p:pic>
      <p:sp>
        <p:nvSpPr>
          <p:cNvPr id="7" name="Slide Number Placeholder 6"/>
          <p:cNvSpPr>
            <a:spLocks noGrp="1"/>
          </p:cNvSpPr>
          <p:nvPr>
            <p:ph type="sldNum" sz="quarter" idx="12"/>
          </p:nvPr>
        </p:nvSpPr>
        <p:spPr/>
        <p:txBody>
          <a:bodyPr/>
          <a:lstStyle/>
          <a:p>
            <a:fld id="{B82CCC60-E8CD-4174-8B1A-7DF615B22EEF}" type="slidenum">
              <a:rPr lang="en-US" smtClean="0"/>
              <a:pPr/>
              <a:t>23</a:t>
            </a:fld>
            <a:endParaRPr lang="en-US"/>
          </a:p>
        </p:txBody>
      </p:sp>
    </p:spTree>
    <p:extLst>
      <p:ext uri="{BB962C8B-B14F-4D97-AF65-F5344CB8AC3E}">
        <p14:creationId xmlns:p14="http://schemas.microsoft.com/office/powerpoint/2010/main" val="3395677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85442" y="1275932"/>
            <a:ext cx="3795847" cy="460895"/>
          </a:xfrm>
          <a:prstGeom prst="rect">
            <a:avLst/>
          </a:prstGeom>
        </p:spPr>
        <p:txBody>
          <a:bodyPr wrap="none">
            <a:spAutoFit/>
          </a:bodyPr>
          <a:lstStyle/>
          <a:p>
            <a:pPr>
              <a:lnSpc>
                <a:spcPct val="107000"/>
              </a:lnSpc>
              <a:spcAft>
                <a:spcPts val="800"/>
              </a:spcAft>
              <a:tabLst>
                <a:tab pos="1676400" algn="l"/>
              </a:tabLst>
            </a:pPr>
            <a:r>
              <a:rPr lang="en-US" i="1" dirty="0">
                <a:solidFill>
                  <a:prstClr val="white"/>
                </a:solidFill>
                <a:latin typeface="Times New Roman" panose="02020603050405020304" pitchFamily="18" charset="0"/>
                <a:cs typeface="Times New Roman" panose="02020603050405020304" pitchFamily="18" charset="0"/>
              </a:rPr>
              <a:t>Plot (</a:t>
            </a:r>
            <a:r>
              <a:rPr lang="en-US" sz="2400" i="1" dirty="0">
                <a:solidFill>
                  <a:prstClr val="white"/>
                </a:solidFill>
                <a:latin typeface="Times New Roman" panose="02020603050405020304" pitchFamily="18" charset="0"/>
                <a:cs typeface="Times New Roman" panose="02020603050405020304" pitchFamily="18" charset="0"/>
              </a:rPr>
              <a:t>Bio_Current_Crop$Bio</a:t>
            </a:r>
            <a:r>
              <a:rPr lang="fa-IR" i="1" dirty="0">
                <a:solidFill>
                  <a:prstClr val="white"/>
                </a:solidFill>
                <a:latin typeface="Times New Roman" panose="02020603050405020304" pitchFamily="18" charset="0"/>
                <a:cs typeface="Times New Roman" panose="02020603050405020304" pitchFamily="18" charset="0"/>
              </a:rPr>
              <a:t>1</a:t>
            </a:r>
            <a:r>
              <a:rPr lang="en-US" i="1" dirty="0">
                <a:solidFill>
                  <a:prstClr val="white"/>
                </a:solidFill>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rotWithShape="1">
          <a:blip r:embed="rId3"/>
          <a:srcRect l="3503" t="10031" r="2324" b="10888"/>
          <a:stretch/>
        </p:blipFill>
        <p:spPr>
          <a:xfrm>
            <a:off x="3043989" y="1881978"/>
            <a:ext cx="5785379" cy="3114230"/>
          </a:xfrm>
          <a:prstGeom prst="rect">
            <a:avLst/>
          </a:prstGeom>
        </p:spPr>
      </p:pic>
      <p:pic>
        <p:nvPicPr>
          <p:cNvPr id="5" name="Picture 4"/>
          <p:cNvPicPr>
            <a:picLocks noChangeAspect="1"/>
          </p:cNvPicPr>
          <p:nvPr/>
        </p:nvPicPr>
        <p:blipFill>
          <a:blip r:embed="rId4"/>
          <a:stretch>
            <a:fillRect/>
          </a:stretch>
        </p:blipFill>
        <p:spPr>
          <a:xfrm>
            <a:off x="8102532" y="259171"/>
            <a:ext cx="804742" cy="731583"/>
          </a:xfrm>
          <a:prstGeom prst="rect">
            <a:avLst/>
          </a:prstGeom>
        </p:spPr>
      </p:pic>
      <p:sp>
        <p:nvSpPr>
          <p:cNvPr id="6" name="Slide Number Placeholder 5"/>
          <p:cNvSpPr>
            <a:spLocks noGrp="1"/>
          </p:cNvSpPr>
          <p:nvPr>
            <p:ph type="sldNum" sz="quarter" idx="12"/>
          </p:nvPr>
        </p:nvSpPr>
        <p:spPr/>
        <p:txBody>
          <a:bodyPr/>
          <a:lstStyle/>
          <a:p>
            <a:fld id="{B82CCC60-E8CD-4174-8B1A-7DF615B22EEF}" type="slidenum">
              <a:rPr lang="en-US" smtClean="0"/>
              <a:pPr/>
              <a:t>24</a:t>
            </a:fld>
            <a:endParaRPr lang="en-US"/>
          </a:p>
        </p:txBody>
      </p:sp>
    </p:spTree>
    <p:extLst>
      <p:ext uri="{BB962C8B-B14F-4D97-AF65-F5344CB8AC3E}">
        <p14:creationId xmlns:p14="http://schemas.microsoft.com/office/powerpoint/2010/main" val="343449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2193" y="1245658"/>
            <a:ext cx="3619488" cy="1585562"/>
          </a:xfrm>
          <a:prstGeom prst="rect">
            <a:avLst/>
          </a:prstGeom>
        </p:spPr>
        <p:txBody>
          <a:bodyPr wrap="square">
            <a:spAutoFit/>
          </a:bodyPr>
          <a:lstStyle/>
          <a:p>
            <a:pPr>
              <a:lnSpc>
                <a:spcPct val="107000"/>
              </a:lnSpc>
              <a:spcAft>
                <a:spcPts val="800"/>
              </a:spcAft>
              <a:tabLst>
                <a:tab pos="739140" algn="l"/>
              </a:tabLst>
            </a:pPr>
            <a:r>
              <a:rPr lang="en-US" i="1" dirty="0">
                <a:solidFill>
                  <a:prstClr val="white"/>
                </a:solidFill>
                <a:latin typeface="Times New Roman" panose="02020603050405020304" pitchFamily="18" charset="0"/>
                <a:cs typeface="Times New Roman" panose="02020603050405020304" pitchFamily="18" charset="0"/>
              </a:rPr>
              <a:t>Plot (Bio_Current$Bio</a:t>
            </a:r>
            <a:r>
              <a:rPr lang="fa-IR" i="1" dirty="0">
                <a:solidFill>
                  <a:prstClr val="white"/>
                </a:solidFill>
                <a:latin typeface="Times New Roman" panose="02020603050405020304" pitchFamily="18" charset="0"/>
                <a:cs typeface="Times New Roman" panose="02020603050405020304" pitchFamily="18" charset="0"/>
              </a:rPr>
              <a:t>1</a:t>
            </a:r>
            <a:r>
              <a:rPr lang="en-US" i="1" dirty="0">
                <a:solidFill>
                  <a:prstClr val="white"/>
                </a:solidFill>
                <a:latin typeface="Times New Roman" panose="02020603050405020304" pitchFamily="18" charset="0"/>
                <a:cs typeface="Times New Roman" panose="02020603050405020304" pitchFamily="18" charset="0"/>
              </a:rPr>
              <a:t>)</a:t>
            </a:r>
          </a:p>
          <a:p>
            <a:pPr>
              <a:lnSpc>
                <a:spcPct val="107000"/>
              </a:lnSpc>
              <a:spcAft>
                <a:spcPts val="800"/>
              </a:spcAft>
              <a:tabLst>
                <a:tab pos="739140" algn="l"/>
              </a:tabLst>
            </a:pPr>
            <a:r>
              <a:rPr lang="en-US" i="1" dirty="0">
                <a:solidFill>
                  <a:prstClr val="white"/>
                </a:solidFill>
                <a:latin typeface="Times New Roman" panose="02020603050405020304" pitchFamily="18" charset="0"/>
                <a:cs typeface="Times New Roman" panose="02020603050405020304" pitchFamily="18" charset="0"/>
              </a:rPr>
              <a:t>Plot (Bio_Current_Crop$Bio</a:t>
            </a:r>
            <a:r>
              <a:rPr lang="fa-IR" i="1" dirty="0">
                <a:solidFill>
                  <a:prstClr val="white"/>
                </a:solidFill>
                <a:latin typeface="Times New Roman" panose="02020603050405020304" pitchFamily="18" charset="0"/>
                <a:cs typeface="Times New Roman" panose="02020603050405020304" pitchFamily="18" charset="0"/>
              </a:rPr>
              <a:t>1</a:t>
            </a:r>
            <a:r>
              <a:rPr lang="en-US" i="1" dirty="0">
                <a:solidFill>
                  <a:prstClr val="white"/>
                </a:solidFill>
                <a:latin typeface="Times New Roman" panose="02020603050405020304" pitchFamily="18" charset="0"/>
                <a:cs typeface="Times New Roman" panose="02020603050405020304" pitchFamily="18" charset="0"/>
              </a:rPr>
              <a:t>)</a:t>
            </a:r>
          </a:p>
          <a:p>
            <a:pPr>
              <a:lnSpc>
                <a:spcPct val="107000"/>
              </a:lnSpc>
              <a:spcAft>
                <a:spcPts val="800"/>
              </a:spcAft>
              <a:tabLst>
                <a:tab pos="739140" algn="l"/>
              </a:tabLst>
            </a:pPr>
            <a:r>
              <a:rPr lang="en-US" i="1" dirty="0">
                <a:solidFill>
                  <a:prstClr val="white"/>
                </a:solidFill>
                <a:latin typeface="Times New Roman" panose="02020603050405020304" pitchFamily="18" charset="0"/>
                <a:cs typeface="Times New Roman" panose="02020603050405020304" pitchFamily="18" charset="0"/>
              </a:rPr>
              <a:t>Plot (Hyrcanian_Area, add=TRUE)</a:t>
            </a:r>
          </a:p>
          <a:p>
            <a:pPr>
              <a:lnSpc>
                <a:spcPct val="107000"/>
              </a:lnSpc>
              <a:spcAft>
                <a:spcPts val="800"/>
              </a:spcAft>
              <a:tabLst>
                <a:tab pos="739140" algn="l"/>
              </a:tabLst>
            </a:pPr>
            <a:endParaRPr lang="en-US" dirty="0">
              <a:latin typeface="B Nazanin" panose="00000400000000000000" pitchFamily="2" charset="-78"/>
              <a:ea typeface="Calibri" panose="020F0502020204030204" pitchFamily="34" charset="0"/>
              <a:cs typeface="B Nazanin" panose="00000400000000000000" pitchFamily="2" charset="-78"/>
            </a:endParaRPr>
          </a:p>
        </p:txBody>
      </p:sp>
      <p:pic>
        <p:nvPicPr>
          <p:cNvPr id="4" name="Picture 3"/>
          <p:cNvPicPr>
            <a:picLocks noChangeAspect="1"/>
          </p:cNvPicPr>
          <p:nvPr/>
        </p:nvPicPr>
        <p:blipFill rotWithShape="1">
          <a:blip r:embed="rId3"/>
          <a:srcRect l="4346" t="9789" r="1865" b="15014"/>
          <a:stretch/>
        </p:blipFill>
        <p:spPr>
          <a:xfrm>
            <a:off x="3569110" y="2035279"/>
            <a:ext cx="5574890" cy="2989006"/>
          </a:xfrm>
          <a:prstGeom prst="rect">
            <a:avLst/>
          </a:prstGeom>
        </p:spPr>
      </p:pic>
      <p:pic>
        <p:nvPicPr>
          <p:cNvPr id="5" name="Picture 4"/>
          <p:cNvPicPr>
            <a:picLocks noChangeAspect="1"/>
          </p:cNvPicPr>
          <p:nvPr/>
        </p:nvPicPr>
        <p:blipFill>
          <a:blip r:embed="rId4"/>
          <a:stretch>
            <a:fillRect/>
          </a:stretch>
        </p:blipFill>
        <p:spPr>
          <a:xfrm>
            <a:off x="8082868" y="259171"/>
            <a:ext cx="804742" cy="731583"/>
          </a:xfrm>
          <a:prstGeom prst="rect">
            <a:avLst/>
          </a:prstGeom>
        </p:spPr>
      </p:pic>
      <p:sp>
        <p:nvSpPr>
          <p:cNvPr id="6" name="Slide Number Placeholder 5"/>
          <p:cNvSpPr>
            <a:spLocks noGrp="1"/>
          </p:cNvSpPr>
          <p:nvPr>
            <p:ph type="sldNum" sz="quarter" idx="12"/>
          </p:nvPr>
        </p:nvSpPr>
        <p:spPr/>
        <p:txBody>
          <a:bodyPr/>
          <a:lstStyle/>
          <a:p>
            <a:fld id="{B82CCC60-E8CD-4174-8B1A-7DF615B22EEF}" type="slidenum">
              <a:rPr lang="en-US" smtClean="0"/>
              <a:pPr/>
              <a:t>25</a:t>
            </a:fld>
            <a:endParaRPr lang="en-US"/>
          </a:p>
        </p:txBody>
      </p:sp>
    </p:spTree>
    <p:extLst>
      <p:ext uri="{BB962C8B-B14F-4D97-AF65-F5344CB8AC3E}">
        <p14:creationId xmlns:p14="http://schemas.microsoft.com/office/powerpoint/2010/main" val="127059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7367" y="1238654"/>
            <a:ext cx="6985819" cy="368755"/>
          </a:xfrm>
          <a:prstGeom prst="rect">
            <a:avLst/>
          </a:prstGeom>
        </p:spPr>
        <p:txBody>
          <a:bodyPr wrap="square">
            <a:spAutoFit/>
          </a:bodyPr>
          <a:lstStyle/>
          <a:p>
            <a:pPr>
              <a:lnSpc>
                <a:spcPct val="107000"/>
              </a:lnSpc>
              <a:spcAft>
                <a:spcPts val="800"/>
              </a:spcAft>
            </a:pPr>
            <a:r>
              <a:rPr lang="en-US" i="1" dirty="0">
                <a:solidFill>
                  <a:prstClr val="white"/>
                </a:solidFill>
                <a:latin typeface="Times New Roman" panose="02020603050405020304" pitchFamily="18" charset="0"/>
                <a:cs typeface="Times New Roman" panose="02020603050405020304" pitchFamily="18" charset="0"/>
              </a:rPr>
              <a:t>Bio_Current_Mask &lt;- mask (Bio_Current_Crop, Hyrcanian_Area)</a:t>
            </a:r>
          </a:p>
        </p:txBody>
      </p:sp>
      <p:sp>
        <p:nvSpPr>
          <p:cNvPr id="4" name="Rectangle 3"/>
          <p:cNvSpPr/>
          <p:nvPr/>
        </p:nvSpPr>
        <p:spPr>
          <a:xfrm>
            <a:off x="444661" y="1595365"/>
            <a:ext cx="3114955" cy="368755"/>
          </a:xfrm>
          <a:prstGeom prst="rect">
            <a:avLst/>
          </a:prstGeom>
        </p:spPr>
        <p:txBody>
          <a:bodyPr wrap="none">
            <a:spAutoFit/>
          </a:bodyPr>
          <a:lstStyle/>
          <a:p>
            <a:pPr>
              <a:lnSpc>
                <a:spcPct val="107000"/>
              </a:lnSpc>
              <a:spcAft>
                <a:spcPts val="800"/>
              </a:spcAft>
            </a:pPr>
            <a:r>
              <a:rPr lang="en-US" i="1" dirty="0">
                <a:solidFill>
                  <a:prstClr val="white"/>
                </a:solidFill>
                <a:latin typeface="Times New Roman" panose="02020603050405020304" pitchFamily="18" charset="0"/>
                <a:cs typeface="Times New Roman" panose="02020603050405020304" pitchFamily="18" charset="0"/>
              </a:rPr>
              <a:t>Plot (Bio_Current_Mask$Bio</a:t>
            </a:r>
            <a:r>
              <a:rPr lang="fa-IR" i="1" dirty="0">
                <a:solidFill>
                  <a:prstClr val="white"/>
                </a:solidFill>
                <a:latin typeface="Times New Roman" panose="02020603050405020304" pitchFamily="18" charset="0"/>
                <a:cs typeface="Times New Roman" panose="02020603050405020304" pitchFamily="18" charset="0"/>
              </a:rPr>
              <a:t>1</a:t>
            </a:r>
            <a:r>
              <a:rPr lang="en-US" i="1" dirty="0">
                <a:solidFill>
                  <a:prstClr val="white"/>
                </a:solidFill>
                <a:latin typeface="Times New Roman" panose="02020603050405020304" pitchFamily="18" charset="0"/>
                <a:cs typeface="Times New Roman" panose="02020603050405020304" pitchFamily="18" charset="0"/>
              </a:rPr>
              <a:t>)</a:t>
            </a:r>
          </a:p>
        </p:txBody>
      </p:sp>
      <p:pic>
        <p:nvPicPr>
          <p:cNvPr id="5" name="Picture 4"/>
          <p:cNvPicPr>
            <a:picLocks noChangeAspect="1"/>
          </p:cNvPicPr>
          <p:nvPr/>
        </p:nvPicPr>
        <p:blipFill rotWithShape="1">
          <a:blip r:embed="rId3"/>
          <a:srcRect t="10803" r="3299" b="12263"/>
          <a:stretch/>
        </p:blipFill>
        <p:spPr>
          <a:xfrm>
            <a:off x="3128211" y="1960499"/>
            <a:ext cx="5878139" cy="3103115"/>
          </a:xfrm>
          <a:prstGeom prst="rect">
            <a:avLst/>
          </a:prstGeom>
        </p:spPr>
      </p:pic>
      <p:pic>
        <p:nvPicPr>
          <p:cNvPr id="6" name="Picture 5"/>
          <p:cNvPicPr>
            <a:picLocks noChangeAspect="1"/>
          </p:cNvPicPr>
          <p:nvPr/>
        </p:nvPicPr>
        <p:blipFill>
          <a:blip r:embed="rId4"/>
          <a:stretch>
            <a:fillRect/>
          </a:stretch>
        </p:blipFill>
        <p:spPr>
          <a:xfrm>
            <a:off x="8053371" y="229674"/>
            <a:ext cx="804742" cy="731583"/>
          </a:xfrm>
          <a:prstGeom prst="rect">
            <a:avLst/>
          </a:prstGeom>
        </p:spPr>
      </p:pic>
      <p:sp>
        <p:nvSpPr>
          <p:cNvPr id="7" name="Slide Number Placeholder 6"/>
          <p:cNvSpPr>
            <a:spLocks noGrp="1"/>
          </p:cNvSpPr>
          <p:nvPr>
            <p:ph type="sldNum" sz="quarter" idx="12"/>
          </p:nvPr>
        </p:nvSpPr>
        <p:spPr/>
        <p:txBody>
          <a:bodyPr/>
          <a:lstStyle/>
          <a:p>
            <a:fld id="{B82CCC60-E8CD-4174-8B1A-7DF615B22EEF}" type="slidenum">
              <a:rPr lang="en-US" smtClean="0"/>
              <a:pPr/>
              <a:t>26</a:t>
            </a:fld>
            <a:endParaRPr lang="en-US"/>
          </a:p>
        </p:txBody>
      </p:sp>
    </p:spTree>
    <p:extLst>
      <p:ext uri="{BB962C8B-B14F-4D97-AF65-F5344CB8AC3E}">
        <p14:creationId xmlns:p14="http://schemas.microsoft.com/office/powerpoint/2010/main" val="321313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8024" b="4631"/>
          <a:stretch/>
        </p:blipFill>
        <p:spPr>
          <a:xfrm>
            <a:off x="593833" y="1039660"/>
            <a:ext cx="7654743" cy="3950493"/>
          </a:xfrm>
          <a:prstGeom prst="rect">
            <a:avLst/>
          </a:prstGeom>
        </p:spPr>
      </p:pic>
      <p:pic>
        <p:nvPicPr>
          <p:cNvPr id="4" name="Picture 3"/>
          <p:cNvPicPr>
            <a:picLocks noChangeAspect="1"/>
          </p:cNvPicPr>
          <p:nvPr/>
        </p:nvPicPr>
        <p:blipFill>
          <a:blip r:embed="rId4"/>
          <a:stretch>
            <a:fillRect/>
          </a:stretch>
        </p:blipFill>
        <p:spPr>
          <a:xfrm>
            <a:off x="8102533" y="219842"/>
            <a:ext cx="804742" cy="731583"/>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27</a:t>
            </a:fld>
            <a:endParaRPr lang="en-US"/>
          </a:p>
        </p:txBody>
      </p:sp>
    </p:spTree>
    <p:extLst>
      <p:ext uri="{BB962C8B-B14F-4D97-AF65-F5344CB8AC3E}">
        <p14:creationId xmlns:p14="http://schemas.microsoft.com/office/powerpoint/2010/main" val="17985966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57346" y="1387415"/>
            <a:ext cx="6916993" cy="2581219"/>
          </a:xfrm>
          <a:prstGeom prst="rect">
            <a:avLst/>
          </a:prstGeom>
        </p:spPr>
        <p:txBody>
          <a:bodyPr wrap="square">
            <a:spAutoFit/>
          </a:bodyPr>
          <a:lstStyle/>
          <a:p>
            <a:pPr>
              <a:lnSpc>
                <a:spcPct val="107000"/>
              </a:lnSpc>
              <a:spcAft>
                <a:spcPts val="800"/>
              </a:spcAft>
              <a:tabLst>
                <a:tab pos="990600" algn="l"/>
              </a:tabLst>
            </a:pPr>
            <a:r>
              <a:rPr lang="en-US" sz="2000" i="1" dirty="0">
                <a:solidFill>
                  <a:prstClr val="white"/>
                </a:solidFill>
                <a:latin typeface="Times New Roman" panose="02020603050405020304" pitchFamily="18" charset="0"/>
                <a:cs typeface="Times New Roman" panose="02020603050405020304" pitchFamily="18" charset="0"/>
              </a:rPr>
              <a:t>Slope &lt;- terrain (DEM, opt="Slope", unit="tangent")</a:t>
            </a:r>
          </a:p>
          <a:p>
            <a:pPr>
              <a:lnSpc>
                <a:spcPct val="107000"/>
              </a:lnSpc>
              <a:spcAft>
                <a:spcPts val="800"/>
              </a:spcAft>
              <a:tabLst>
                <a:tab pos="990600" algn="l"/>
              </a:tabLst>
            </a:pPr>
            <a:r>
              <a:rPr lang="en-US" sz="2000" i="1" dirty="0">
                <a:solidFill>
                  <a:prstClr val="white"/>
                </a:solidFill>
                <a:latin typeface="Times New Roman" panose="02020603050405020304" pitchFamily="18" charset="0"/>
                <a:cs typeface="Times New Roman" panose="02020603050405020304" pitchFamily="18" charset="0"/>
              </a:rPr>
              <a:t>Slope &lt;- Slope * </a:t>
            </a:r>
            <a:r>
              <a:rPr lang="fa-IR" sz="2000" i="1" dirty="0">
                <a:solidFill>
                  <a:prstClr val="white"/>
                </a:solidFill>
                <a:latin typeface="Times New Roman" panose="02020603050405020304" pitchFamily="18" charset="0"/>
                <a:cs typeface="Times New Roman" panose="02020603050405020304" pitchFamily="18" charset="0"/>
              </a:rPr>
              <a:t>100</a:t>
            </a:r>
            <a:endParaRPr lang="en-US" sz="2000" i="1" dirty="0">
              <a:solidFill>
                <a:prstClr val="white"/>
              </a:solidFill>
              <a:latin typeface="Times New Roman" panose="02020603050405020304" pitchFamily="18" charset="0"/>
              <a:cs typeface="Times New Roman" panose="02020603050405020304" pitchFamily="18" charset="0"/>
            </a:endParaRPr>
          </a:p>
          <a:p>
            <a:pPr>
              <a:lnSpc>
                <a:spcPct val="107000"/>
              </a:lnSpc>
              <a:spcAft>
                <a:spcPts val="800"/>
              </a:spcAft>
              <a:tabLst>
                <a:tab pos="990600" algn="l"/>
              </a:tabLst>
            </a:pPr>
            <a:r>
              <a:rPr lang="en-US" sz="2000" i="1" dirty="0">
                <a:solidFill>
                  <a:prstClr val="white"/>
                </a:solidFill>
                <a:latin typeface="Times New Roman" panose="02020603050405020304" pitchFamily="18" charset="0"/>
                <a:cs typeface="Times New Roman" panose="02020603050405020304" pitchFamily="18" charset="0"/>
              </a:rPr>
              <a:t>Aspect &lt;- terrain (DEM, opt="aspect", unit="degrees")</a:t>
            </a:r>
          </a:p>
          <a:p>
            <a:pPr>
              <a:lnSpc>
                <a:spcPct val="107000"/>
              </a:lnSpc>
              <a:spcAft>
                <a:spcPts val="800"/>
              </a:spcAft>
              <a:tabLst>
                <a:tab pos="990600" algn="l"/>
              </a:tabLst>
            </a:pPr>
            <a:r>
              <a:rPr lang="en-US" sz="2000" i="1" dirty="0">
                <a:solidFill>
                  <a:prstClr val="white"/>
                </a:solidFill>
                <a:latin typeface="Times New Roman" panose="02020603050405020304" pitchFamily="18" charset="0"/>
                <a:cs typeface="Times New Roman" panose="02020603050405020304" pitchFamily="18" charset="0"/>
              </a:rPr>
              <a:t>Aspect</a:t>
            </a:r>
          </a:p>
          <a:p>
            <a:pPr>
              <a:lnSpc>
                <a:spcPct val="107000"/>
              </a:lnSpc>
              <a:spcAft>
                <a:spcPts val="800"/>
              </a:spcAft>
              <a:tabLst>
                <a:tab pos="990600" algn="l"/>
              </a:tabLst>
            </a:pPr>
            <a:r>
              <a:rPr lang="en-US" sz="2000" i="1" dirty="0">
                <a:solidFill>
                  <a:prstClr val="white"/>
                </a:solidFill>
                <a:latin typeface="Times New Roman" panose="02020603050405020304" pitchFamily="18" charset="0"/>
                <a:cs typeface="Times New Roman" panose="02020603050405020304" pitchFamily="18" charset="0"/>
              </a:rPr>
              <a:t>Names (Slope) &lt;- "Slope</a:t>
            </a:r>
            <a:r>
              <a:rPr lang="fa-IR" sz="2000" i="1" dirty="0">
                <a:solidFill>
                  <a:prstClr val="white"/>
                </a:solidFill>
                <a:latin typeface="Times New Roman" panose="02020603050405020304" pitchFamily="18" charset="0"/>
                <a:cs typeface="Times New Roman" panose="02020603050405020304" pitchFamily="18" charset="0"/>
              </a:rPr>
              <a:t>"</a:t>
            </a:r>
            <a:endParaRPr lang="en-US" sz="2000" i="1" dirty="0">
              <a:solidFill>
                <a:prstClr val="white"/>
              </a:solidFill>
              <a:latin typeface="Times New Roman" panose="02020603050405020304" pitchFamily="18" charset="0"/>
              <a:cs typeface="Times New Roman" panose="02020603050405020304" pitchFamily="18" charset="0"/>
            </a:endParaRPr>
          </a:p>
          <a:p>
            <a:pPr>
              <a:lnSpc>
                <a:spcPct val="107000"/>
              </a:lnSpc>
              <a:spcAft>
                <a:spcPts val="800"/>
              </a:spcAft>
              <a:tabLst>
                <a:tab pos="990600" algn="l"/>
              </a:tabLst>
            </a:pPr>
            <a:r>
              <a:rPr lang="en-US" sz="2000" i="1" dirty="0">
                <a:solidFill>
                  <a:prstClr val="white"/>
                </a:solidFill>
                <a:latin typeface="Times New Roman" panose="02020603050405020304" pitchFamily="18" charset="0"/>
                <a:cs typeface="Times New Roman" panose="02020603050405020304" pitchFamily="18" charset="0"/>
              </a:rPr>
              <a:t>Names (Aspect) &lt;- "Aspect</a:t>
            </a:r>
            <a:r>
              <a:rPr lang="fa-IR" sz="2000" i="1" dirty="0">
                <a:solidFill>
                  <a:prstClr val="white"/>
                </a:solidFill>
                <a:latin typeface="Times New Roman" panose="02020603050405020304" pitchFamily="18" charset="0"/>
                <a:cs typeface="Times New Roman" panose="02020603050405020304" pitchFamily="18" charset="0"/>
              </a:rPr>
              <a:t>"</a:t>
            </a:r>
            <a:endParaRPr lang="en-US" sz="2000" i="1" dirty="0">
              <a:solidFill>
                <a:prstClr val="white"/>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8082867" y="249339"/>
            <a:ext cx="804742" cy="731583"/>
          </a:xfrm>
          <a:prstGeom prst="rect">
            <a:avLst/>
          </a:prstGeom>
        </p:spPr>
      </p:pic>
      <p:sp>
        <p:nvSpPr>
          <p:cNvPr id="6" name="Slide Number Placeholder 5"/>
          <p:cNvSpPr>
            <a:spLocks noGrp="1"/>
          </p:cNvSpPr>
          <p:nvPr>
            <p:ph type="sldNum" sz="quarter" idx="12"/>
          </p:nvPr>
        </p:nvSpPr>
        <p:spPr/>
        <p:txBody>
          <a:bodyPr/>
          <a:lstStyle/>
          <a:p>
            <a:fld id="{B82CCC60-E8CD-4174-8B1A-7DF615B22EEF}" type="slidenum">
              <a:rPr lang="en-US" smtClean="0"/>
              <a:pPr/>
              <a:t>28</a:t>
            </a:fld>
            <a:endParaRPr lang="en-US"/>
          </a:p>
        </p:txBody>
      </p:sp>
    </p:spTree>
    <p:extLst>
      <p:ext uri="{BB962C8B-B14F-4D97-AF65-F5344CB8AC3E}">
        <p14:creationId xmlns:p14="http://schemas.microsoft.com/office/powerpoint/2010/main" val="32215516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032" y="1462005"/>
            <a:ext cx="6700684" cy="369332"/>
          </a:xfrm>
          <a:prstGeom prst="rect">
            <a:avLst/>
          </a:prstGeom>
        </p:spPr>
        <p:txBody>
          <a:bodyPr wrap="square">
            <a:spAutoFit/>
          </a:bodyPr>
          <a:lstStyle/>
          <a:p>
            <a:r>
              <a:rPr lang="en-US" dirty="0">
                <a:solidFill>
                  <a:prstClr val="white"/>
                </a:solidFill>
                <a:latin typeface="Times New Roman" panose="02020603050405020304" pitchFamily="18" charset="0"/>
                <a:cs typeface="Times New Roman" panose="02020603050405020304" pitchFamily="18" charset="0"/>
              </a:rPr>
              <a:t>Then we use a solar radiation index using the following command:</a:t>
            </a:r>
          </a:p>
        </p:txBody>
      </p:sp>
      <p:sp>
        <p:nvSpPr>
          <p:cNvPr id="3" name="Rectangle 2"/>
          <p:cNvSpPr/>
          <p:nvPr/>
        </p:nvSpPr>
        <p:spPr>
          <a:xfrm>
            <a:off x="3016071" y="1885789"/>
            <a:ext cx="4377545" cy="368755"/>
          </a:xfrm>
          <a:prstGeom prst="rect">
            <a:avLst/>
          </a:prstGeom>
        </p:spPr>
        <p:txBody>
          <a:bodyPr wrap="none">
            <a:spAutoFit/>
          </a:bodyPr>
          <a:lstStyle/>
          <a:p>
            <a:pPr>
              <a:lnSpc>
                <a:spcPct val="107000"/>
              </a:lnSpc>
              <a:spcAft>
                <a:spcPts val="800"/>
              </a:spcAft>
              <a:tabLst>
                <a:tab pos="990600" algn="l"/>
              </a:tabLst>
            </a:pPr>
            <a:r>
              <a:rPr lang="en-US" i="1" dirty="0">
                <a:solidFill>
                  <a:prstClr val="white"/>
                </a:solidFill>
                <a:latin typeface="Times New Roman" panose="02020603050405020304" pitchFamily="18" charset="0"/>
                <a:cs typeface="Times New Roman" panose="02020603050405020304" pitchFamily="18" charset="0"/>
              </a:rPr>
              <a:t>TRASP = (</a:t>
            </a:r>
            <a:r>
              <a:rPr lang="fa-IR" i="1" dirty="0">
                <a:solidFill>
                  <a:prstClr val="white"/>
                </a:solidFill>
                <a:latin typeface="Times New Roman" panose="02020603050405020304" pitchFamily="18" charset="0"/>
                <a:cs typeface="Times New Roman" panose="02020603050405020304" pitchFamily="18" charset="0"/>
              </a:rPr>
              <a:t>1 </a:t>
            </a:r>
            <a:r>
              <a:rPr lang="en-US" i="1" dirty="0">
                <a:solidFill>
                  <a:prstClr val="white"/>
                </a:solidFill>
                <a:latin typeface="Times New Roman" panose="02020603050405020304" pitchFamily="18" charset="0"/>
                <a:cs typeface="Times New Roman" panose="02020603050405020304" pitchFamily="18" charset="0"/>
              </a:rPr>
              <a:t>- cos((pi/</a:t>
            </a:r>
            <a:r>
              <a:rPr lang="fa-IR" i="1" dirty="0">
                <a:solidFill>
                  <a:prstClr val="white"/>
                </a:solidFill>
                <a:latin typeface="Times New Roman" panose="02020603050405020304" pitchFamily="18" charset="0"/>
                <a:cs typeface="Times New Roman" panose="02020603050405020304" pitchFamily="18" charset="0"/>
              </a:rPr>
              <a:t>180</a:t>
            </a:r>
            <a:r>
              <a:rPr lang="en-US" i="1" dirty="0">
                <a:solidFill>
                  <a:prstClr val="white"/>
                </a:solidFill>
                <a:latin typeface="Times New Roman" panose="02020603050405020304" pitchFamily="18" charset="0"/>
                <a:cs typeface="Times New Roman" panose="02020603050405020304" pitchFamily="18" charset="0"/>
              </a:rPr>
              <a:t>) * (Aspect -</a:t>
            </a:r>
            <a:r>
              <a:rPr lang="fa-IR" i="1" dirty="0">
                <a:solidFill>
                  <a:prstClr val="white"/>
                </a:solidFill>
                <a:latin typeface="Times New Roman" panose="02020603050405020304" pitchFamily="18" charset="0"/>
                <a:cs typeface="Times New Roman" panose="02020603050405020304" pitchFamily="18" charset="0"/>
              </a:rPr>
              <a:t>30</a:t>
            </a:r>
            <a:r>
              <a:rPr lang="en-US" i="1" dirty="0">
                <a:solidFill>
                  <a:prstClr val="white"/>
                </a:solidFill>
                <a:latin typeface="Times New Roman" panose="02020603050405020304" pitchFamily="18" charset="0"/>
                <a:cs typeface="Times New Roman" panose="02020603050405020304" pitchFamily="18" charset="0"/>
              </a:rPr>
              <a:t>)))/</a:t>
            </a:r>
            <a:r>
              <a:rPr lang="fa-IR" i="1" dirty="0">
                <a:solidFill>
                  <a:prstClr val="white"/>
                </a:solidFill>
                <a:latin typeface="Times New Roman" panose="02020603050405020304" pitchFamily="18" charset="0"/>
                <a:cs typeface="Times New Roman" panose="02020603050405020304" pitchFamily="18" charset="0"/>
              </a:rPr>
              <a:t>2</a:t>
            </a:r>
            <a:endParaRPr lang="en-US" i="1" dirty="0">
              <a:solidFill>
                <a:prstClr val="white"/>
              </a:solidFill>
              <a:latin typeface="Times New Roman" panose="02020603050405020304" pitchFamily="18" charset="0"/>
              <a:cs typeface="Times New Roman" panose="02020603050405020304" pitchFamily="18" charset="0"/>
            </a:endParaRPr>
          </a:p>
        </p:txBody>
      </p:sp>
      <p:sp>
        <p:nvSpPr>
          <p:cNvPr id="4" name="Rectangle 3"/>
          <p:cNvSpPr/>
          <p:nvPr/>
        </p:nvSpPr>
        <p:spPr>
          <a:xfrm>
            <a:off x="496528" y="2327243"/>
            <a:ext cx="6366387" cy="369332"/>
          </a:xfrm>
          <a:prstGeom prst="rect">
            <a:avLst/>
          </a:prstGeom>
        </p:spPr>
        <p:txBody>
          <a:bodyPr wrap="square">
            <a:spAutoFit/>
          </a:bodyPr>
          <a:lstStyle/>
          <a:p>
            <a:r>
              <a:rPr lang="en-US" dirty="0">
                <a:solidFill>
                  <a:prstClr val="white"/>
                </a:solidFill>
                <a:latin typeface="Times New Roman" panose="02020603050405020304" pitchFamily="18" charset="0"/>
                <a:cs typeface="Times New Roman" panose="02020603050405020304" pitchFamily="18" charset="0"/>
              </a:rPr>
              <a:t>Then, we use the following command to exit the display mode:</a:t>
            </a:r>
          </a:p>
        </p:txBody>
      </p:sp>
      <p:sp>
        <p:nvSpPr>
          <p:cNvPr id="5" name="Rectangle 4"/>
          <p:cNvSpPr/>
          <p:nvPr/>
        </p:nvSpPr>
        <p:spPr>
          <a:xfrm>
            <a:off x="988142" y="2836686"/>
            <a:ext cx="4572000" cy="787652"/>
          </a:xfrm>
          <a:prstGeom prst="rect">
            <a:avLst/>
          </a:prstGeom>
        </p:spPr>
        <p:txBody>
          <a:bodyPr>
            <a:spAutoFit/>
          </a:bodyPr>
          <a:lstStyle/>
          <a:p>
            <a:pPr>
              <a:lnSpc>
                <a:spcPct val="107000"/>
              </a:lnSpc>
              <a:spcAft>
                <a:spcPts val="800"/>
              </a:spcAft>
              <a:tabLst>
                <a:tab pos="990600" algn="l"/>
              </a:tabLst>
            </a:pPr>
            <a:r>
              <a:rPr lang="en-US" i="1" dirty="0">
                <a:solidFill>
                  <a:prstClr val="white"/>
                </a:solidFill>
                <a:latin typeface="Times New Roman" panose="02020603050405020304" pitchFamily="18" charset="0"/>
                <a:cs typeface="Times New Roman" panose="02020603050405020304" pitchFamily="18" charset="0"/>
              </a:rPr>
              <a:t>Options (scipen = </a:t>
            </a:r>
            <a:r>
              <a:rPr lang="fa-IR" i="1" dirty="0">
                <a:solidFill>
                  <a:prstClr val="white"/>
                </a:solidFill>
                <a:latin typeface="Times New Roman" panose="02020603050405020304" pitchFamily="18" charset="0"/>
                <a:cs typeface="Times New Roman" panose="02020603050405020304" pitchFamily="18" charset="0"/>
              </a:rPr>
              <a:t>999</a:t>
            </a:r>
            <a:r>
              <a:rPr lang="en-US" i="1" dirty="0">
                <a:solidFill>
                  <a:prstClr val="white"/>
                </a:solidFill>
                <a:latin typeface="Times New Roman" panose="02020603050405020304" pitchFamily="18" charset="0"/>
                <a:cs typeface="Times New Roman" panose="02020603050405020304" pitchFamily="18" charset="0"/>
              </a:rPr>
              <a:t>)</a:t>
            </a:r>
          </a:p>
          <a:p>
            <a:pPr>
              <a:lnSpc>
                <a:spcPct val="107000"/>
              </a:lnSpc>
              <a:spcAft>
                <a:spcPts val="800"/>
              </a:spcAft>
              <a:tabLst>
                <a:tab pos="990600" algn="l"/>
              </a:tabLst>
            </a:pPr>
            <a:r>
              <a:rPr lang="en-US" i="1" dirty="0">
                <a:solidFill>
                  <a:prstClr val="white"/>
                </a:solidFill>
                <a:latin typeface="Times New Roman" panose="02020603050405020304" pitchFamily="18" charset="0"/>
                <a:cs typeface="Times New Roman" panose="02020603050405020304" pitchFamily="18" charset="0"/>
              </a:rPr>
              <a:t>TRASP</a:t>
            </a:r>
          </a:p>
        </p:txBody>
      </p:sp>
      <p:pic>
        <p:nvPicPr>
          <p:cNvPr id="6" name="Picture 5"/>
          <p:cNvPicPr>
            <a:picLocks noChangeAspect="1"/>
          </p:cNvPicPr>
          <p:nvPr/>
        </p:nvPicPr>
        <p:blipFill>
          <a:blip r:embed="rId3"/>
          <a:stretch>
            <a:fillRect/>
          </a:stretch>
        </p:blipFill>
        <p:spPr>
          <a:xfrm>
            <a:off x="2526890" y="3387565"/>
            <a:ext cx="6374020" cy="1582065"/>
          </a:xfrm>
          <a:prstGeom prst="rect">
            <a:avLst/>
          </a:prstGeom>
        </p:spPr>
      </p:pic>
      <p:pic>
        <p:nvPicPr>
          <p:cNvPr id="8" name="Picture 7"/>
          <p:cNvPicPr>
            <a:picLocks noChangeAspect="1"/>
          </p:cNvPicPr>
          <p:nvPr/>
        </p:nvPicPr>
        <p:blipFill>
          <a:blip r:embed="rId4"/>
          <a:stretch>
            <a:fillRect/>
          </a:stretch>
        </p:blipFill>
        <p:spPr>
          <a:xfrm>
            <a:off x="8043539" y="269003"/>
            <a:ext cx="804742" cy="731583"/>
          </a:xfrm>
          <a:prstGeom prst="rect">
            <a:avLst/>
          </a:prstGeom>
        </p:spPr>
      </p:pic>
      <p:sp>
        <p:nvSpPr>
          <p:cNvPr id="9" name="Slide Number Placeholder 8"/>
          <p:cNvSpPr>
            <a:spLocks noGrp="1"/>
          </p:cNvSpPr>
          <p:nvPr>
            <p:ph type="sldNum" sz="quarter" idx="12"/>
          </p:nvPr>
        </p:nvSpPr>
        <p:spPr/>
        <p:txBody>
          <a:bodyPr/>
          <a:lstStyle/>
          <a:p>
            <a:fld id="{B82CCC60-E8CD-4174-8B1A-7DF615B22EEF}" type="slidenum">
              <a:rPr lang="en-US" smtClean="0"/>
              <a:pPr/>
              <a:t>29</a:t>
            </a:fld>
            <a:endParaRPr lang="en-US"/>
          </a:p>
        </p:txBody>
      </p:sp>
    </p:spTree>
    <p:extLst>
      <p:ext uri="{BB962C8B-B14F-4D97-AF65-F5344CB8AC3E}">
        <p14:creationId xmlns:p14="http://schemas.microsoft.com/office/powerpoint/2010/main" val="3625847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vel 3"/>
          <p:cNvSpPr/>
          <p:nvPr/>
        </p:nvSpPr>
        <p:spPr>
          <a:xfrm>
            <a:off x="5199844" y="183815"/>
            <a:ext cx="2859110" cy="965916"/>
          </a:xfrm>
          <a:prstGeom prst="bevel">
            <a:avLst/>
          </a:prstGeom>
          <a:solidFill>
            <a:srgbClr val="002060"/>
          </a:solidFill>
          <a:ln w="6350" cap="flat" cmpd="sng" algn="ctr">
            <a:solidFill>
              <a:schemeClr val="tx2">
                <a:lumMod val="20000"/>
                <a:lumOff val="80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Hyrcanian forests</a:t>
            </a:r>
          </a:p>
        </p:txBody>
      </p:sp>
      <p:pic>
        <p:nvPicPr>
          <p:cNvPr id="5" name="Picture 4"/>
          <p:cNvPicPr>
            <a:picLocks noChangeAspect="1"/>
          </p:cNvPicPr>
          <p:nvPr/>
        </p:nvPicPr>
        <p:blipFill>
          <a:blip r:embed="rId3"/>
          <a:stretch>
            <a:fillRect/>
          </a:stretch>
        </p:blipFill>
        <p:spPr>
          <a:xfrm>
            <a:off x="207818" y="83127"/>
            <a:ext cx="3935369" cy="2627040"/>
          </a:xfrm>
          <a:prstGeom prst="rect">
            <a:avLst/>
          </a:prstGeom>
        </p:spPr>
      </p:pic>
      <p:pic>
        <p:nvPicPr>
          <p:cNvPr id="6" name="Picture 5"/>
          <p:cNvPicPr>
            <a:picLocks noChangeAspect="1"/>
          </p:cNvPicPr>
          <p:nvPr/>
        </p:nvPicPr>
        <p:blipFill>
          <a:blip r:embed="rId4"/>
          <a:stretch>
            <a:fillRect/>
          </a:stretch>
        </p:blipFill>
        <p:spPr>
          <a:xfrm>
            <a:off x="4299457" y="2167438"/>
            <a:ext cx="4844543" cy="2976062"/>
          </a:xfrm>
          <a:prstGeom prst="rect">
            <a:avLst/>
          </a:prstGeom>
        </p:spPr>
      </p:pic>
      <p:pic>
        <p:nvPicPr>
          <p:cNvPr id="7" name="Picture 6"/>
          <p:cNvPicPr>
            <a:picLocks noChangeAspect="1"/>
          </p:cNvPicPr>
          <p:nvPr/>
        </p:nvPicPr>
        <p:blipFill>
          <a:blip r:embed="rId5"/>
          <a:stretch>
            <a:fillRect/>
          </a:stretch>
        </p:blipFill>
        <p:spPr>
          <a:xfrm>
            <a:off x="4480011" y="1215023"/>
            <a:ext cx="2339023" cy="1559349"/>
          </a:xfrm>
          <a:prstGeom prst="rect">
            <a:avLst/>
          </a:prstGeom>
        </p:spPr>
      </p:pic>
      <p:pic>
        <p:nvPicPr>
          <p:cNvPr id="8" name="Picture 7"/>
          <p:cNvPicPr>
            <a:picLocks noChangeAspect="1"/>
          </p:cNvPicPr>
          <p:nvPr/>
        </p:nvPicPr>
        <p:blipFill>
          <a:blip r:embed="rId6"/>
          <a:stretch>
            <a:fillRect/>
          </a:stretch>
        </p:blipFill>
        <p:spPr>
          <a:xfrm>
            <a:off x="154304" y="2795823"/>
            <a:ext cx="3993226" cy="2170364"/>
          </a:xfrm>
          <a:prstGeom prst="rect">
            <a:avLst/>
          </a:prstGeom>
        </p:spPr>
      </p:pic>
      <p:pic>
        <p:nvPicPr>
          <p:cNvPr id="9" name="Picture 8"/>
          <p:cNvPicPr>
            <a:picLocks noChangeAspect="1"/>
          </p:cNvPicPr>
          <p:nvPr/>
        </p:nvPicPr>
        <p:blipFill>
          <a:blip r:embed="rId7"/>
          <a:stretch>
            <a:fillRect/>
          </a:stretch>
        </p:blipFill>
        <p:spPr>
          <a:xfrm>
            <a:off x="7115162" y="1194396"/>
            <a:ext cx="2028838" cy="1270308"/>
          </a:xfrm>
          <a:prstGeom prst="rect">
            <a:avLst/>
          </a:prstGeom>
        </p:spPr>
      </p:pic>
      <p:sp>
        <p:nvSpPr>
          <p:cNvPr id="10" name="Slide Number Placeholder 9"/>
          <p:cNvSpPr>
            <a:spLocks noGrp="1"/>
          </p:cNvSpPr>
          <p:nvPr>
            <p:ph type="sldNum" sz="quarter" idx="12"/>
          </p:nvPr>
        </p:nvSpPr>
        <p:spPr/>
        <p:txBody>
          <a:bodyPr/>
          <a:lstStyle/>
          <a:p>
            <a:fld id="{B82CCC60-E8CD-4174-8B1A-7DF615B22EEF}" type="slidenum">
              <a:rPr lang="en-US" smtClean="0"/>
              <a:pPr/>
              <a:t>3</a:t>
            </a:fld>
            <a:endParaRPr lang="en-US"/>
          </a:p>
        </p:txBody>
      </p:sp>
    </p:spTree>
    <p:extLst>
      <p:ext uri="{BB962C8B-B14F-4D97-AF65-F5344CB8AC3E}">
        <p14:creationId xmlns:p14="http://schemas.microsoft.com/office/powerpoint/2010/main" val="2512464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7292" y="410801"/>
            <a:ext cx="4174541" cy="400110"/>
          </a:xfrm>
          <a:prstGeom prst="rect">
            <a:avLst/>
          </a:prstGeom>
        </p:spPr>
        <p:txBody>
          <a:bodyPr wrap="none">
            <a:spAutoFit/>
          </a:bodyPr>
          <a:lstStyle/>
          <a:p>
            <a:r>
              <a:rPr lang="en-US" sz="2000" kern="0" dirty="0">
                <a:solidFill>
                  <a:schemeClr val="tx2"/>
                </a:solidFill>
                <a:latin typeface="Times New Roman" panose="02020603050405020304" pitchFamily="18" charset="0"/>
                <a:cs typeface="Times New Roman" panose="02020603050405020304" pitchFamily="18" charset="0"/>
              </a:rPr>
              <a:t>Next step: stacking the maps we made.</a:t>
            </a:r>
          </a:p>
        </p:txBody>
      </p:sp>
      <p:sp>
        <p:nvSpPr>
          <p:cNvPr id="3" name="Rectangle 2"/>
          <p:cNvSpPr/>
          <p:nvPr/>
        </p:nvSpPr>
        <p:spPr>
          <a:xfrm>
            <a:off x="1440427" y="1526733"/>
            <a:ext cx="6317226" cy="388696"/>
          </a:xfrm>
          <a:prstGeom prst="rect">
            <a:avLst/>
          </a:prstGeom>
        </p:spPr>
        <p:txBody>
          <a:bodyPr wrap="square">
            <a:spAutoFit/>
          </a:bodyPr>
          <a:lstStyle/>
          <a:p>
            <a:pPr>
              <a:lnSpc>
                <a:spcPct val="107000"/>
              </a:lnSpc>
              <a:spcAft>
                <a:spcPts val="800"/>
              </a:spcAft>
              <a:tabLst>
                <a:tab pos="1722120" algn="l"/>
              </a:tabLst>
            </a:pPr>
            <a:r>
              <a:rPr lang="en-US" i="1" dirty="0">
                <a:solidFill>
                  <a:prstClr val="white"/>
                </a:solidFill>
                <a:latin typeface="Times New Roman" panose="02020603050405020304" pitchFamily="18" charset="0"/>
                <a:cs typeface="Times New Roman" panose="02020603050405020304" pitchFamily="18" charset="0"/>
              </a:rPr>
              <a:t>MyExpl &lt;- stack (Bio_Current_Mask, DEM, Slope, TRASP) </a:t>
            </a:r>
          </a:p>
        </p:txBody>
      </p:sp>
      <p:pic>
        <p:nvPicPr>
          <p:cNvPr id="4" name="Picture 3"/>
          <p:cNvPicPr>
            <a:picLocks noChangeAspect="1"/>
          </p:cNvPicPr>
          <p:nvPr/>
        </p:nvPicPr>
        <p:blipFill>
          <a:blip r:embed="rId3"/>
          <a:stretch>
            <a:fillRect/>
          </a:stretch>
        </p:blipFill>
        <p:spPr>
          <a:xfrm>
            <a:off x="470423" y="2385341"/>
            <a:ext cx="8328929" cy="1153236"/>
          </a:xfrm>
          <a:prstGeom prst="rect">
            <a:avLst/>
          </a:prstGeom>
        </p:spPr>
      </p:pic>
      <p:pic>
        <p:nvPicPr>
          <p:cNvPr id="6" name="Picture 5"/>
          <p:cNvPicPr>
            <a:picLocks noChangeAspect="1"/>
          </p:cNvPicPr>
          <p:nvPr/>
        </p:nvPicPr>
        <p:blipFill>
          <a:blip r:embed="rId4"/>
          <a:stretch>
            <a:fillRect/>
          </a:stretch>
        </p:blipFill>
        <p:spPr>
          <a:xfrm>
            <a:off x="8132029" y="239507"/>
            <a:ext cx="804742" cy="731583"/>
          </a:xfrm>
          <a:prstGeom prst="rect">
            <a:avLst/>
          </a:prstGeom>
        </p:spPr>
      </p:pic>
      <p:sp>
        <p:nvSpPr>
          <p:cNvPr id="7" name="Slide Number Placeholder 6"/>
          <p:cNvSpPr>
            <a:spLocks noGrp="1"/>
          </p:cNvSpPr>
          <p:nvPr>
            <p:ph type="sldNum" sz="quarter" idx="12"/>
          </p:nvPr>
        </p:nvSpPr>
        <p:spPr/>
        <p:txBody>
          <a:bodyPr/>
          <a:lstStyle/>
          <a:p>
            <a:fld id="{B82CCC60-E8CD-4174-8B1A-7DF615B22EEF}" type="slidenum">
              <a:rPr lang="en-US" smtClean="0"/>
              <a:pPr/>
              <a:t>30</a:t>
            </a:fld>
            <a:endParaRPr lang="en-US"/>
          </a:p>
        </p:txBody>
      </p:sp>
      <p:sp>
        <p:nvSpPr>
          <p:cNvPr id="8" name="Rectangle 7"/>
          <p:cNvSpPr/>
          <p:nvPr/>
        </p:nvSpPr>
        <p:spPr>
          <a:xfrm>
            <a:off x="2142711" y="4023529"/>
            <a:ext cx="4052713" cy="368755"/>
          </a:xfrm>
          <a:prstGeom prst="rect">
            <a:avLst/>
          </a:prstGeom>
        </p:spPr>
        <p:txBody>
          <a:bodyPr wrap="none">
            <a:spAutoFit/>
          </a:bodyPr>
          <a:lstStyle/>
          <a:p>
            <a:pPr>
              <a:lnSpc>
                <a:spcPct val="107000"/>
              </a:lnSpc>
              <a:spcAft>
                <a:spcPts val="800"/>
              </a:spcAft>
              <a:tabLst>
                <a:tab pos="4053840" algn="l"/>
              </a:tabLst>
            </a:pPr>
            <a:r>
              <a:rPr lang="en-US" i="1" dirty="0">
                <a:solidFill>
                  <a:prstClr val="white"/>
                </a:solidFill>
                <a:latin typeface="Times New Roman" panose="02020603050405020304" pitchFamily="18" charset="0"/>
                <a:cs typeface="Times New Roman" panose="02020603050405020304" pitchFamily="18" charset="0"/>
              </a:rPr>
              <a:t>Data.Envi &lt;- extract (MyExpl, </a:t>
            </a:r>
            <a:r>
              <a:rPr lang="en-US" i="1" u="sng" dirty="0">
                <a:solidFill>
                  <a:prstClr val="white"/>
                </a:solidFill>
                <a:latin typeface="Times New Roman" panose="02020603050405020304" pitchFamily="18" charset="0"/>
                <a:cs typeface="Times New Roman" panose="02020603050405020304" pitchFamily="18" charset="0"/>
              </a:rPr>
              <a:t>Data.SP</a:t>
            </a:r>
            <a:r>
              <a:rPr lang="fa-IR" i="1" u="sng" dirty="0">
                <a:solidFill>
                  <a:prstClr val="white"/>
                </a:solidFill>
                <a:latin typeface="Times New Roman" panose="02020603050405020304" pitchFamily="18" charset="0"/>
                <a:cs typeface="Times New Roman" panose="02020603050405020304" pitchFamily="18" charset="0"/>
              </a:rPr>
              <a:t>2</a:t>
            </a:r>
            <a:r>
              <a:rPr lang="en-US" i="1" dirty="0">
                <a:solidFill>
                  <a:prstClr val="white"/>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847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0542" y="319795"/>
            <a:ext cx="7091773" cy="4669659"/>
          </a:xfrm>
          <a:prstGeom prst="rect">
            <a:avLst/>
          </a:prstGeom>
        </p:spPr>
      </p:pic>
      <p:pic>
        <p:nvPicPr>
          <p:cNvPr id="3" name="Picture 2"/>
          <p:cNvPicPr>
            <a:picLocks noChangeAspect="1"/>
          </p:cNvPicPr>
          <p:nvPr/>
        </p:nvPicPr>
        <p:blipFill>
          <a:blip r:embed="rId4"/>
          <a:stretch>
            <a:fillRect/>
          </a:stretch>
        </p:blipFill>
        <p:spPr>
          <a:xfrm>
            <a:off x="8250016" y="278835"/>
            <a:ext cx="804742" cy="731583"/>
          </a:xfrm>
          <a:prstGeom prst="rect">
            <a:avLst/>
          </a:prstGeom>
        </p:spPr>
      </p:pic>
      <p:sp>
        <p:nvSpPr>
          <p:cNvPr id="4" name="Slide Number Placeholder 3"/>
          <p:cNvSpPr>
            <a:spLocks noGrp="1"/>
          </p:cNvSpPr>
          <p:nvPr>
            <p:ph type="sldNum" sz="quarter" idx="12"/>
          </p:nvPr>
        </p:nvSpPr>
        <p:spPr/>
        <p:txBody>
          <a:bodyPr/>
          <a:lstStyle/>
          <a:p>
            <a:fld id="{B82CCC60-E8CD-4174-8B1A-7DF615B22EEF}" type="slidenum">
              <a:rPr lang="en-US" smtClean="0"/>
              <a:pPr/>
              <a:t>31</a:t>
            </a:fld>
            <a:endParaRPr lang="en-US"/>
          </a:p>
        </p:txBody>
      </p:sp>
    </p:spTree>
    <p:extLst>
      <p:ext uri="{BB962C8B-B14F-4D97-AF65-F5344CB8AC3E}">
        <p14:creationId xmlns:p14="http://schemas.microsoft.com/office/powerpoint/2010/main" val="24481141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0179" y="1184248"/>
            <a:ext cx="7281635" cy="3851830"/>
          </a:xfrm>
          <a:prstGeom prst="rect">
            <a:avLst/>
          </a:prstGeom>
        </p:spPr>
      </p:pic>
      <p:pic>
        <p:nvPicPr>
          <p:cNvPr id="4" name="Picture 3"/>
          <p:cNvPicPr>
            <a:picLocks noChangeAspect="1"/>
          </p:cNvPicPr>
          <p:nvPr/>
        </p:nvPicPr>
        <p:blipFill>
          <a:blip r:embed="rId4"/>
          <a:stretch>
            <a:fillRect/>
          </a:stretch>
        </p:blipFill>
        <p:spPr>
          <a:xfrm>
            <a:off x="8259848" y="249338"/>
            <a:ext cx="804742" cy="731583"/>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32</a:t>
            </a:fld>
            <a:endParaRPr lang="en-US"/>
          </a:p>
        </p:txBody>
      </p:sp>
      <p:sp>
        <p:nvSpPr>
          <p:cNvPr id="7" name="Rectangle 6"/>
          <p:cNvSpPr/>
          <p:nvPr/>
        </p:nvSpPr>
        <p:spPr>
          <a:xfrm>
            <a:off x="3697991" y="623465"/>
            <a:ext cx="4561570" cy="388696"/>
          </a:xfrm>
          <a:prstGeom prst="rect">
            <a:avLst/>
          </a:prstGeom>
        </p:spPr>
        <p:txBody>
          <a:bodyPr wrap="none">
            <a:spAutoFit/>
          </a:bodyPr>
          <a:lstStyle/>
          <a:p>
            <a:pPr lvl="0">
              <a:lnSpc>
                <a:spcPct val="107000"/>
              </a:lnSpc>
              <a:spcAft>
                <a:spcPts val="800"/>
              </a:spcAft>
              <a:tabLst>
                <a:tab pos="4053840" algn="l"/>
              </a:tabLst>
            </a:pPr>
            <a:r>
              <a:rPr lang="en-US" i="1" dirty="0" err="1">
                <a:solidFill>
                  <a:schemeClr val="tx2"/>
                </a:solidFill>
                <a:latin typeface="Times New Roman" panose="02020603050405020304" pitchFamily="18" charset="0"/>
                <a:cs typeface="Times New Roman" panose="02020603050405020304" pitchFamily="18" charset="0"/>
              </a:rPr>
              <a:t>Data.Envi.Final</a:t>
            </a:r>
            <a:r>
              <a:rPr lang="en-US" i="1" dirty="0">
                <a:solidFill>
                  <a:schemeClr val="tx2"/>
                </a:solidFill>
                <a:latin typeface="Times New Roman" panose="02020603050405020304" pitchFamily="18" charset="0"/>
                <a:cs typeface="Times New Roman" panose="02020603050405020304" pitchFamily="18" charset="0"/>
              </a:rPr>
              <a:t> &lt;- </a:t>
            </a:r>
            <a:r>
              <a:rPr lang="en-US" i="1" dirty="0" err="1">
                <a:solidFill>
                  <a:schemeClr val="tx2"/>
                </a:solidFill>
                <a:latin typeface="Times New Roman" panose="02020603050405020304" pitchFamily="18" charset="0"/>
                <a:cs typeface="Times New Roman" panose="02020603050405020304" pitchFamily="18" charset="0"/>
              </a:rPr>
              <a:t>cbind</a:t>
            </a:r>
            <a:r>
              <a:rPr lang="en-US" i="1" dirty="0">
                <a:solidFill>
                  <a:schemeClr val="tx2"/>
                </a:solidFill>
                <a:latin typeface="Times New Roman" panose="02020603050405020304" pitchFamily="18" charset="0"/>
                <a:cs typeface="Times New Roman" panose="02020603050405020304" pitchFamily="18" charset="0"/>
              </a:rPr>
              <a:t> (Data.SF, </a:t>
            </a:r>
            <a:r>
              <a:rPr lang="en-US" i="1" dirty="0" err="1">
                <a:solidFill>
                  <a:schemeClr val="tx2"/>
                </a:solidFill>
                <a:latin typeface="Times New Roman" panose="02020603050405020304" pitchFamily="18" charset="0"/>
                <a:cs typeface="Times New Roman" panose="02020603050405020304" pitchFamily="18" charset="0"/>
              </a:rPr>
              <a:t>Data.Envi</a:t>
            </a:r>
            <a:r>
              <a:rPr lang="en-US" i="1" dirty="0">
                <a:solidFill>
                  <a:schemeClr val="tx2"/>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519201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16826" y="538619"/>
            <a:ext cx="4939173" cy="400110"/>
          </a:xfrm>
          <a:prstGeom prst="rect">
            <a:avLst/>
          </a:prstGeom>
        </p:spPr>
        <p:txBody>
          <a:bodyPr wrap="none">
            <a:spAutoFit/>
          </a:bodyPr>
          <a:lstStyle/>
          <a:p>
            <a:r>
              <a:rPr lang="en-US" sz="2000" kern="0" dirty="0">
                <a:solidFill>
                  <a:schemeClr val="tx2"/>
                </a:solidFill>
                <a:latin typeface="Times New Roman" panose="02020603050405020304" pitchFamily="18" charset="0"/>
                <a:cs typeface="Times New Roman" panose="02020603050405020304" pitchFamily="18" charset="0"/>
              </a:rPr>
              <a:t>Next step: Examining the collinearity problem</a:t>
            </a:r>
          </a:p>
        </p:txBody>
      </p:sp>
      <p:sp>
        <p:nvSpPr>
          <p:cNvPr id="3" name="Rectangle 2"/>
          <p:cNvSpPr/>
          <p:nvPr/>
        </p:nvSpPr>
        <p:spPr>
          <a:xfrm>
            <a:off x="624347" y="1421827"/>
            <a:ext cx="7811729" cy="646331"/>
          </a:xfrm>
          <a:prstGeom prst="rect">
            <a:avLst/>
          </a:prstGeom>
        </p:spPr>
        <p:txBody>
          <a:bodyPr wrap="square">
            <a:spAutoFit/>
          </a:bodyPr>
          <a:lstStyle/>
          <a:p>
            <a:r>
              <a:rPr lang="en-US" dirty="0">
                <a:solidFill>
                  <a:prstClr val="white"/>
                </a:solidFill>
                <a:latin typeface="Times New Roman" panose="02020603050405020304" pitchFamily="18" charset="0"/>
                <a:cs typeface="Times New Roman" panose="02020603050405020304" pitchFamily="18" charset="0"/>
              </a:rPr>
              <a:t>Using the </a:t>
            </a:r>
            <a:r>
              <a:rPr lang="en-US" b="1" i="1" dirty="0">
                <a:solidFill>
                  <a:prstClr val="white"/>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usdm</a:t>
            </a:r>
            <a:r>
              <a:rPr lang="en-US" dirty="0">
                <a:solidFill>
                  <a:prstClr val="white"/>
                </a:solidFill>
                <a:latin typeface="Times New Roman" panose="02020603050405020304" pitchFamily="18" charset="0"/>
                <a:cs typeface="Times New Roman" panose="02020603050405020304" pitchFamily="18" charset="0"/>
              </a:rPr>
              <a:t> package to fix the collinearity problem (when there is correlation between the variables).</a:t>
            </a:r>
          </a:p>
        </p:txBody>
      </p:sp>
      <p:sp>
        <p:nvSpPr>
          <p:cNvPr id="4" name="Rectangle 3"/>
          <p:cNvSpPr/>
          <p:nvPr/>
        </p:nvSpPr>
        <p:spPr>
          <a:xfrm>
            <a:off x="2272967" y="2515054"/>
            <a:ext cx="4323620" cy="368755"/>
          </a:xfrm>
          <a:prstGeom prst="rect">
            <a:avLst/>
          </a:prstGeom>
        </p:spPr>
        <p:txBody>
          <a:bodyPr wrap="none">
            <a:spAutoFit/>
          </a:bodyPr>
          <a:lstStyle/>
          <a:p>
            <a:pPr>
              <a:lnSpc>
                <a:spcPct val="107000"/>
              </a:lnSpc>
              <a:spcAft>
                <a:spcPts val="800"/>
              </a:spcAft>
              <a:tabLst>
                <a:tab pos="4053840" algn="l"/>
              </a:tabLst>
            </a:pPr>
            <a:r>
              <a:rPr lang="en-US" i="1" dirty="0">
                <a:solidFill>
                  <a:prstClr val="white"/>
                </a:solidFill>
                <a:latin typeface="Times New Roman" panose="02020603050405020304" pitchFamily="18" charset="0"/>
                <a:cs typeface="Times New Roman" panose="02020603050405020304" pitchFamily="18" charset="0"/>
              </a:rPr>
              <a:t>MyExpl_NoCor &lt;- vifstep (MyExpl, th = </a:t>
            </a:r>
            <a:r>
              <a:rPr lang="fa-IR" i="1" dirty="0">
                <a:solidFill>
                  <a:prstClr val="white"/>
                </a:solidFill>
                <a:latin typeface="Times New Roman" panose="02020603050405020304" pitchFamily="18" charset="0"/>
                <a:cs typeface="Times New Roman" panose="02020603050405020304" pitchFamily="18" charset="0"/>
              </a:rPr>
              <a:t>10</a:t>
            </a:r>
            <a:r>
              <a:rPr lang="en-US" i="1" dirty="0">
                <a:solidFill>
                  <a:prstClr val="white"/>
                </a:solidFill>
                <a:latin typeface="Times New Roman" panose="02020603050405020304" pitchFamily="18" charset="0"/>
                <a:cs typeface="Times New Roman" panose="02020603050405020304" pitchFamily="18" charset="0"/>
              </a:rPr>
              <a:t>)</a:t>
            </a:r>
          </a:p>
        </p:txBody>
      </p:sp>
      <p:sp>
        <p:nvSpPr>
          <p:cNvPr id="5" name="Rectangle 4"/>
          <p:cNvSpPr/>
          <p:nvPr/>
        </p:nvSpPr>
        <p:spPr>
          <a:xfrm>
            <a:off x="732503" y="3673414"/>
            <a:ext cx="6592530" cy="646331"/>
          </a:xfrm>
          <a:prstGeom prst="rect">
            <a:avLst/>
          </a:prstGeom>
        </p:spPr>
        <p:txBody>
          <a:bodyPr wrap="square">
            <a:spAutoFit/>
          </a:bodyPr>
          <a:lstStyle/>
          <a:p>
            <a:r>
              <a:rPr lang="en-US" dirty="0">
                <a:solidFill>
                  <a:prstClr val="white"/>
                </a:solidFill>
                <a:latin typeface="Times New Roman" panose="02020603050405020304" pitchFamily="18" charset="0"/>
                <a:cs typeface="Times New Roman" panose="02020603050405020304" pitchFamily="18" charset="0"/>
              </a:rPr>
              <a:t>Use the above command to fix this problem (specifying those whose VIF is greater than 10 are identified).</a:t>
            </a:r>
          </a:p>
        </p:txBody>
      </p:sp>
      <p:pic>
        <p:nvPicPr>
          <p:cNvPr id="6" name="Picture 5"/>
          <p:cNvPicPr>
            <a:picLocks noChangeAspect="1"/>
          </p:cNvPicPr>
          <p:nvPr/>
        </p:nvPicPr>
        <p:blipFill>
          <a:blip r:embed="rId3"/>
          <a:stretch>
            <a:fillRect/>
          </a:stretch>
        </p:blipFill>
        <p:spPr>
          <a:xfrm>
            <a:off x="8102533" y="4201906"/>
            <a:ext cx="804742" cy="731583"/>
          </a:xfrm>
          <a:prstGeom prst="rect">
            <a:avLst/>
          </a:prstGeom>
        </p:spPr>
      </p:pic>
      <p:sp>
        <p:nvSpPr>
          <p:cNvPr id="7" name="Slide Number Placeholder 6"/>
          <p:cNvSpPr>
            <a:spLocks noGrp="1"/>
          </p:cNvSpPr>
          <p:nvPr>
            <p:ph type="sldNum" sz="quarter" idx="12"/>
          </p:nvPr>
        </p:nvSpPr>
        <p:spPr/>
        <p:txBody>
          <a:bodyPr/>
          <a:lstStyle/>
          <a:p>
            <a:fld id="{B82CCC60-E8CD-4174-8B1A-7DF615B22EEF}" type="slidenum">
              <a:rPr lang="en-US" smtClean="0"/>
              <a:pPr/>
              <a:t>33</a:t>
            </a:fld>
            <a:endParaRPr lang="en-US"/>
          </a:p>
        </p:txBody>
      </p:sp>
    </p:spTree>
    <p:extLst>
      <p:ext uri="{BB962C8B-B14F-4D97-AF65-F5344CB8AC3E}">
        <p14:creationId xmlns:p14="http://schemas.microsoft.com/office/powerpoint/2010/main" val="25346519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8367" y="948815"/>
            <a:ext cx="8604849" cy="3827721"/>
          </a:xfrm>
          <a:prstGeom prst="rect">
            <a:avLst/>
          </a:prstGeom>
        </p:spPr>
      </p:pic>
      <p:pic>
        <p:nvPicPr>
          <p:cNvPr id="4" name="Picture 3"/>
          <p:cNvPicPr>
            <a:picLocks noChangeAspect="1"/>
          </p:cNvPicPr>
          <p:nvPr/>
        </p:nvPicPr>
        <p:blipFill>
          <a:blip r:embed="rId4"/>
          <a:stretch>
            <a:fillRect/>
          </a:stretch>
        </p:blipFill>
        <p:spPr>
          <a:xfrm>
            <a:off x="8141861" y="141184"/>
            <a:ext cx="804742" cy="731583"/>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34</a:t>
            </a:fld>
            <a:endParaRPr lang="en-US"/>
          </a:p>
        </p:txBody>
      </p:sp>
    </p:spTree>
    <p:extLst>
      <p:ext uri="{BB962C8B-B14F-4D97-AF65-F5344CB8AC3E}">
        <p14:creationId xmlns:p14="http://schemas.microsoft.com/office/powerpoint/2010/main" val="30174960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4218" y="1393478"/>
            <a:ext cx="6661355" cy="388696"/>
          </a:xfrm>
          <a:prstGeom prst="rect">
            <a:avLst/>
          </a:prstGeom>
        </p:spPr>
        <p:txBody>
          <a:bodyPr wrap="square">
            <a:spAutoFit/>
          </a:bodyPr>
          <a:lstStyle/>
          <a:p>
            <a:pPr algn="just">
              <a:lnSpc>
                <a:spcPct val="107000"/>
              </a:lnSpc>
              <a:spcAft>
                <a:spcPts val="800"/>
              </a:spcAft>
              <a:tabLst>
                <a:tab pos="4053840" algn="l"/>
              </a:tabLst>
            </a:pPr>
            <a:r>
              <a:rPr lang="en-US" i="1" dirty="0">
                <a:solidFill>
                  <a:prstClr val="white"/>
                </a:solidFill>
                <a:latin typeface="Times New Roman" panose="02020603050405020304" pitchFamily="18" charset="0"/>
                <a:cs typeface="Times New Roman" panose="02020603050405020304" pitchFamily="18" charset="0"/>
              </a:rPr>
              <a:t>MyExpl_Reduced &lt;- exclude (MyExpl, MyExpl_NoCor)</a:t>
            </a:r>
          </a:p>
        </p:txBody>
      </p:sp>
      <p:pic>
        <p:nvPicPr>
          <p:cNvPr id="3" name="Picture 2"/>
          <p:cNvPicPr>
            <a:picLocks noChangeAspect="1"/>
          </p:cNvPicPr>
          <p:nvPr/>
        </p:nvPicPr>
        <p:blipFill>
          <a:blip r:embed="rId3"/>
          <a:stretch>
            <a:fillRect/>
          </a:stretch>
        </p:blipFill>
        <p:spPr>
          <a:xfrm>
            <a:off x="623661" y="1922833"/>
            <a:ext cx="7559494" cy="2550845"/>
          </a:xfrm>
          <a:prstGeom prst="rect">
            <a:avLst/>
          </a:prstGeom>
        </p:spPr>
      </p:pic>
      <p:pic>
        <p:nvPicPr>
          <p:cNvPr id="4" name="Picture 3"/>
          <p:cNvPicPr>
            <a:picLocks noChangeAspect="1"/>
          </p:cNvPicPr>
          <p:nvPr/>
        </p:nvPicPr>
        <p:blipFill>
          <a:blip r:embed="rId4"/>
          <a:stretch>
            <a:fillRect/>
          </a:stretch>
        </p:blipFill>
        <p:spPr>
          <a:xfrm>
            <a:off x="619432" y="4591279"/>
            <a:ext cx="7593219" cy="467275"/>
          </a:xfrm>
          <a:prstGeom prst="rect">
            <a:avLst/>
          </a:prstGeom>
        </p:spPr>
      </p:pic>
      <p:pic>
        <p:nvPicPr>
          <p:cNvPr id="6" name="Picture 5"/>
          <p:cNvPicPr>
            <a:picLocks noChangeAspect="1"/>
          </p:cNvPicPr>
          <p:nvPr/>
        </p:nvPicPr>
        <p:blipFill>
          <a:blip r:embed="rId5"/>
          <a:stretch>
            <a:fillRect/>
          </a:stretch>
        </p:blipFill>
        <p:spPr>
          <a:xfrm>
            <a:off x="8043539" y="200178"/>
            <a:ext cx="804742" cy="731583"/>
          </a:xfrm>
          <a:prstGeom prst="rect">
            <a:avLst/>
          </a:prstGeom>
        </p:spPr>
      </p:pic>
      <p:sp>
        <p:nvSpPr>
          <p:cNvPr id="7" name="Slide Number Placeholder 6"/>
          <p:cNvSpPr>
            <a:spLocks noGrp="1"/>
          </p:cNvSpPr>
          <p:nvPr>
            <p:ph type="sldNum" sz="quarter" idx="12"/>
          </p:nvPr>
        </p:nvSpPr>
        <p:spPr/>
        <p:txBody>
          <a:bodyPr/>
          <a:lstStyle/>
          <a:p>
            <a:fld id="{B82CCC60-E8CD-4174-8B1A-7DF615B22EEF}" type="slidenum">
              <a:rPr lang="en-US" smtClean="0"/>
              <a:pPr/>
              <a:t>35</a:t>
            </a:fld>
            <a:endParaRPr lang="en-US"/>
          </a:p>
        </p:txBody>
      </p:sp>
    </p:spTree>
    <p:extLst>
      <p:ext uri="{BB962C8B-B14F-4D97-AF65-F5344CB8AC3E}">
        <p14:creationId xmlns:p14="http://schemas.microsoft.com/office/powerpoint/2010/main" val="221028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1740310" y="294968"/>
            <a:ext cx="1258529" cy="521109"/>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w="9525">
                  <a:solidFill>
                    <a:prstClr val="white"/>
                  </a:solidFill>
                  <a:prstDash val="solid"/>
                </a:ln>
                <a:solidFill>
                  <a:srgbClr val="4BACC6"/>
                </a:solidFill>
                <a:effectLst>
                  <a:outerShdw blurRad="12700" dist="38100" dir="2700000" algn="tl" rotWithShape="0">
                    <a:srgbClr val="4BACC6">
                      <a:lumMod val="60000"/>
                      <a:lumOff val="40000"/>
                    </a:srgbClr>
                  </a:outerShdw>
                </a:effectLst>
                <a:uLnTx/>
                <a:uFillTx/>
                <a:latin typeface="Calibri"/>
                <a:ea typeface="+mn-ea"/>
                <a:cs typeface="+mn-cs"/>
              </a:rPr>
              <a:t>Next step</a:t>
            </a:r>
            <a:endParaRPr kumimoji="0" lang="en-US" sz="1800" b="1" i="0" u="none" strike="noStrike" kern="1200" cap="none" spc="0" normalizeH="0" baseline="0" noProof="0"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uLnTx/>
              <a:uFillTx/>
              <a:latin typeface="Calibri"/>
              <a:ea typeface="+mn-ea"/>
              <a:cs typeface="+mn-cs"/>
            </a:endParaRPr>
          </a:p>
        </p:txBody>
      </p:sp>
      <p:sp>
        <p:nvSpPr>
          <p:cNvPr id="8" name="TextBox 7"/>
          <p:cNvSpPr txBox="1"/>
          <p:nvPr/>
        </p:nvSpPr>
        <p:spPr>
          <a:xfrm>
            <a:off x="3106993" y="235974"/>
            <a:ext cx="2880852" cy="584775"/>
          </a:xfrm>
          <a:prstGeom prst="rect">
            <a:avLst/>
          </a:prstGeom>
          <a:noFill/>
        </p:spPr>
        <p:txBody>
          <a:bodyPr wrap="square" rtlCol="0">
            <a:spAutoFit/>
          </a:bodyPr>
          <a:lstStyle/>
          <a:p>
            <a:pPr lvl="0"/>
            <a:r>
              <a:rPr lang="en-US" sz="3200" b="1" dirty="0" smtClean="0">
                <a:solidFill>
                  <a:srgbClr val="1F497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Modeling</a:t>
            </a:r>
            <a:endParaRPr kumimoji="0" lang="en-US" sz="3200" b="1" i="0" u="none" strike="noStrike" kern="1200" cap="none" spc="0" normalizeH="0" baseline="0" noProof="0" dirty="0">
              <a:ln>
                <a:noFill/>
              </a:ln>
              <a:solidFill>
                <a:srgbClr val="1F497D"/>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2021986" y="1451079"/>
            <a:ext cx="3219151" cy="400110"/>
          </a:xfrm>
          <a:prstGeom prst="rect">
            <a:avLst/>
          </a:prstGeom>
        </p:spPr>
        <p:txBody>
          <a:bodyPr wrap="none">
            <a:spAutoFit/>
          </a:bodyPr>
          <a:lstStyle/>
          <a:p>
            <a:r>
              <a:rPr lang="en-US" sz="2000" kern="0"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logistic regression model</a:t>
            </a:r>
          </a:p>
        </p:txBody>
      </p:sp>
      <p:sp>
        <p:nvSpPr>
          <p:cNvPr id="4" name="Rectangle 3"/>
          <p:cNvSpPr/>
          <p:nvPr/>
        </p:nvSpPr>
        <p:spPr>
          <a:xfrm>
            <a:off x="2000864" y="2078460"/>
            <a:ext cx="7428271" cy="400110"/>
          </a:xfrm>
          <a:prstGeom prst="rect">
            <a:avLst/>
          </a:prstGeom>
        </p:spPr>
        <p:txBody>
          <a:bodyPr wrap="square">
            <a:spAutoFit/>
          </a:bodyPr>
          <a:lstStyle/>
          <a:p>
            <a:r>
              <a:rPr lang="en-US" sz="2000" kern="0" dirty="0">
                <a:solidFill>
                  <a:schemeClr val="tx2"/>
                </a:solidFill>
                <a:latin typeface="Times New Roman" panose="02020603050405020304" pitchFamily="18" charset="0"/>
                <a:cs typeface="Times New Roman" panose="02020603050405020304" pitchFamily="18" charset="0"/>
              </a:rPr>
              <a:t>This model is used when our data is 0 and 1 (presence and absence).</a:t>
            </a:r>
          </a:p>
        </p:txBody>
      </p:sp>
      <p:sp>
        <p:nvSpPr>
          <p:cNvPr id="6" name="Rectangle 5"/>
          <p:cNvSpPr/>
          <p:nvPr/>
        </p:nvSpPr>
        <p:spPr>
          <a:xfrm>
            <a:off x="2261935" y="2945967"/>
            <a:ext cx="6641691" cy="1080296"/>
          </a:xfrm>
          <a:prstGeom prst="rect">
            <a:avLst/>
          </a:prstGeom>
        </p:spPr>
        <p:txBody>
          <a:bodyPr wrap="square">
            <a:spAutoFit/>
          </a:bodyPr>
          <a:lstStyle/>
          <a:p>
            <a:pPr algn="just">
              <a:lnSpc>
                <a:spcPct val="107000"/>
              </a:lnSpc>
              <a:spcAft>
                <a:spcPts val="800"/>
              </a:spcAft>
              <a:tabLst>
                <a:tab pos="4053840" algn="l"/>
              </a:tabLst>
            </a:pPr>
            <a:r>
              <a:rPr lang="en-US" sz="2000" i="1" kern="0" dirty="0">
                <a:solidFill>
                  <a:schemeClr val="tx2"/>
                </a:solidFill>
                <a:latin typeface="Times New Roman" panose="02020603050405020304" pitchFamily="18" charset="0"/>
                <a:cs typeface="Times New Roman" panose="02020603050405020304" pitchFamily="18" charset="0"/>
              </a:rPr>
              <a:t>GLM &lt;- </a:t>
            </a:r>
            <a:r>
              <a:rPr lang="en-US" sz="2000" i="1" kern="0" dirty="0" err="1">
                <a:solidFill>
                  <a:schemeClr val="tx2"/>
                </a:solidFill>
                <a:latin typeface="Times New Roman" panose="02020603050405020304" pitchFamily="18" charset="0"/>
                <a:cs typeface="Times New Roman" panose="02020603050405020304" pitchFamily="18" charset="0"/>
              </a:rPr>
              <a:t>glm</a:t>
            </a:r>
            <a:r>
              <a:rPr lang="en-US" sz="2000" i="1" kern="0" dirty="0">
                <a:solidFill>
                  <a:schemeClr val="tx2"/>
                </a:solidFill>
                <a:latin typeface="Times New Roman" panose="02020603050405020304" pitchFamily="18" charset="0"/>
                <a:cs typeface="Times New Roman" panose="02020603050405020304" pitchFamily="18" charset="0"/>
              </a:rPr>
              <a:t> (Occurrence ~ Bio3 + Bio4 + Bio5 + Bio8 + Bio14 + Bio15 + Slope + TRASP, family="binomial", data=Data.Envi.Final) </a:t>
            </a:r>
          </a:p>
        </p:txBody>
      </p:sp>
      <p:pic>
        <p:nvPicPr>
          <p:cNvPr id="12" name="Picture 11"/>
          <p:cNvPicPr>
            <a:picLocks noChangeAspect="1"/>
          </p:cNvPicPr>
          <p:nvPr/>
        </p:nvPicPr>
        <p:blipFill>
          <a:blip r:embed="rId3"/>
          <a:stretch>
            <a:fillRect/>
          </a:stretch>
        </p:blipFill>
        <p:spPr>
          <a:xfrm>
            <a:off x="8004210" y="318165"/>
            <a:ext cx="804742" cy="731583"/>
          </a:xfrm>
          <a:prstGeom prst="rect">
            <a:avLst/>
          </a:prstGeom>
        </p:spPr>
      </p:pic>
      <p:sp>
        <p:nvSpPr>
          <p:cNvPr id="13" name="Slide Number Placeholder 12"/>
          <p:cNvSpPr>
            <a:spLocks noGrp="1"/>
          </p:cNvSpPr>
          <p:nvPr>
            <p:ph type="sldNum" sz="quarter" idx="12"/>
          </p:nvPr>
        </p:nvSpPr>
        <p:spPr/>
        <p:txBody>
          <a:bodyPr/>
          <a:lstStyle/>
          <a:p>
            <a:fld id="{B82CCC60-E8CD-4174-8B1A-7DF615B22EEF}" type="slidenum">
              <a:rPr lang="en-US" smtClean="0"/>
              <a:pPr/>
              <a:t>36</a:t>
            </a:fld>
            <a:endParaRPr lang="en-US"/>
          </a:p>
        </p:txBody>
      </p:sp>
    </p:spTree>
    <p:extLst>
      <p:ext uri="{BB962C8B-B14F-4D97-AF65-F5344CB8AC3E}">
        <p14:creationId xmlns:p14="http://schemas.microsoft.com/office/powerpoint/2010/main" val="2573306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2719" y="577515"/>
            <a:ext cx="8252592" cy="4454076"/>
          </a:xfrm>
          <a:prstGeom prst="rect">
            <a:avLst/>
          </a:prstGeom>
        </p:spPr>
      </p:pic>
      <p:sp>
        <p:nvSpPr>
          <p:cNvPr id="7" name="Slide Number Placeholder 6"/>
          <p:cNvSpPr>
            <a:spLocks noGrp="1"/>
          </p:cNvSpPr>
          <p:nvPr>
            <p:ph type="sldNum" sz="quarter" idx="12"/>
          </p:nvPr>
        </p:nvSpPr>
        <p:spPr/>
        <p:txBody>
          <a:bodyPr/>
          <a:lstStyle/>
          <a:p>
            <a:fld id="{B82CCC60-E8CD-4174-8B1A-7DF615B22EEF}" type="slidenum">
              <a:rPr lang="en-US" smtClean="0"/>
              <a:pPr/>
              <a:t>37</a:t>
            </a:fld>
            <a:endParaRPr lang="en-US"/>
          </a:p>
        </p:txBody>
      </p:sp>
      <p:pic>
        <p:nvPicPr>
          <p:cNvPr id="2" name="Picture 1"/>
          <p:cNvPicPr>
            <a:picLocks noChangeAspect="1"/>
          </p:cNvPicPr>
          <p:nvPr/>
        </p:nvPicPr>
        <p:blipFill>
          <a:blip r:embed="rId4"/>
          <a:stretch>
            <a:fillRect/>
          </a:stretch>
        </p:blipFill>
        <p:spPr>
          <a:xfrm>
            <a:off x="8103955" y="160590"/>
            <a:ext cx="804742" cy="731583"/>
          </a:xfrm>
          <a:prstGeom prst="rect">
            <a:avLst/>
          </a:prstGeom>
        </p:spPr>
      </p:pic>
    </p:spTree>
    <p:extLst>
      <p:ext uri="{BB962C8B-B14F-4D97-AF65-F5344CB8AC3E}">
        <p14:creationId xmlns:p14="http://schemas.microsoft.com/office/powerpoint/2010/main" val="28313780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0705" y="1639635"/>
            <a:ext cx="6926826" cy="768287"/>
          </a:xfrm>
          <a:prstGeom prst="rect">
            <a:avLst/>
          </a:prstGeom>
        </p:spPr>
        <p:txBody>
          <a:bodyPr wrap="square">
            <a:spAutoFit/>
          </a:bodyPr>
          <a:lstStyle/>
          <a:p>
            <a:pPr algn="just">
              <a:lnSpc>
                <a:spcPct val="107000"/>
              </a:lnSpc>
              <a:spcAft>
                <a:spcPts val="800"/>
              </a:spcAft>
              <a:tabLst>
                <a:tab pos="4053840" algn="l"/>
              </a:tabLst>
            </a:pPr>
            <a:r>
              <a:rPr lang="en-US" i="1" dirty="0">
                <a:solidFill>
                  <a:prstClr val="white"/>
                </a:solidFill>
                <a:latin typeface="Times New Roman" panose="02020603050405020304" pitchFamily="18" charset="0"/>
                <a:cs typeface="Times New Roman" panose="02020603050405020304" pitchFamily="18" charset="0"/>
              </a:rPr>
              <a:t>StepAIC (GLM, direction = "both") </a:t>
            </a:r>
          </a:p>
          <a:p>
            <a:r>
              <a:rPr lang="en-US" i="1" dirty="0">
                <a:solidFill>
                  <a:prstClr val="white"/>
                </a:solidFill>
                <a:latin typeface="Times New Roman" panose="02020603050405020304" pitchFamily="18" charset="0"/>
                <a:cs typeface="Times New Roman" panose="02020603050405020304" pitchFamily="18" charset="0"/>
              </a:rPr>
              <a:t>StepAIC (GLM, direction = "both", k=log (</a:t>
            </a:r>
            <a:r>
              <a:rPr lang="en-US" i="1" dirty="0" err="1">
                <a:solidFill>
                  <a:prstClr val="white"/>
                </a:solidFill>
                <a:latin typeface="Times New Roman" panose="02020603050405020304" pitchFamily="18" charset="0"/>
                <a:cs typeface="Times New Roman" panose="02020603050405020304" pitchFamily="18" charset="0"/>
              </a:rPr>
              <a:t>nrow</a:t>
            </a:r>
            <a:r>
              <a:rPr lang="en-US" i="1" dirty="0">
                <a:solidFill>
                  <a:prstClr val="white"/>
                </a:solidFill>
                <a:latin typeface="Times New Roman" panose="02020603050405020304" pitchFamily="18" charset="0"/>
                <a:cs typeface="Times New Roman" panose="02020603050405020304" pitchFamily="18" charset="0"/>
              </a:rPr>
              <a:t> (Data.Envi.Final)))</a:t>
            </a:r>
          </a:p>
        </p:txBody>
      </p:sp>
      <p:sp>
        <p:nvSpPr>
          <p:cNvPr id="4" name="Rectangle 3"/>
          <p:cNvSpPr/>
          <p:nvPr/>
        </p:nvSpPr>
        <p:spPr>
          <a:xfrm>
            <a:off x="1000174" y="2903844"/>
            <a:ext cx="7211962" cy="685059"/>
          </a:xfrm>
          <a:prstGeom prst="rect">
            <a:avLst/>
          </a:prstGeom>
        </p:spPr>
        <p:txBody>
          <a:bodyPr wrap="square">
            <a:spAutoFit/>
          </a:bodyPr>
          <a:lstStyle/>
          <a:p>
            <a:pPr>
              <a:lnSpc>
                <a:spcPct val="107000"/>
              </a:lnSpc>
              <a:spcAft>
                <a:spcPts val="800"/>
              </a:spcAft>
            </a:pPr>
            <a:r>
              <a:rPr lang="en-US" i="1" dirty="0">
                <a:solidFill>
                  <a:prstClr val="white"/>
                </a:solidFill>
                <a:latin typeface="Times New Roman" panose="02020603050405020304" pitchFamily="18" charset="0"/>
                <a:cs typeface="Times New Roman" panose="02020603050405020304" pitchFamily="18" charset="0"/>
              </a:rPr>
              <a:t>Glm (formula = Occurrence ~ Bio3 + Bio4 + Bio5 + Bio14 + Bio15 + Slope, family = "binomial", data = Data.Envi.Final)</a:t>
            </a:r>
          </a:p>
        </p:txBody>
      </p:sp>
      <p:pic>
        <p:nvPicPr>
          <p:cNvPr id="5" name="Picture 4"/>
          <p:cNvPicPr>
            <a:picLocks noChangeAspect="1"/>
          </p:cNvPicPr>
          <p:nvPr/>
        </p:nvPicPr>
        <p:blipFill>
          <a:blip r:embed="rId3"/>
          <a:stretch>
            <a:fillRect/>
          </a:stretch>
        </p:blipFill>
        <p:spPr>
          <a:xfrm>
            <a:off x="8014042" y="249339"/>
            <a:ext cx="804742" cy="731583"/>
          </a:xfrm>
          <a:prstGeom prst="rect">
            <a:avLst/>
          </a:prstGeom>
        </p:spPr>
      </p:pic>
      <p:sp>
        <p:nvSpPr>
          <p:cNvPr id="6" name="Slide Number Placeholder 5"/>
          <p:cNvSpPr>
            <a:spLocks noGrp="1"/>
          </p:cNvSpPr>
          <p:nvPr>
            <p:ph type="sldNum" sz="quarter" idx="12"/>
          </p:nvPr>
        </p:nvSpPr>
        <p:spPr/>
        <p:txBody>
          <a:bodyPr/>
          <a:lstStyle/>
          <a:p>
            <a:fld id="{B82CCC60-E8CD-4174-8B1A-7DF615B22EEF}" type="slidenum">
              <a:rPr lang="en-US" smtClean="0"/>
              <a:pPr/>
              <a:t>38</a:t>
            </a:fld>
            <a:endParaRPr lang="en-US"/>
          </a:p>
        </p:txBody>
      </p:sp>
      <p:sp>
        <p:nvSpPr>
          <p:cNvPr id="7" name="Rectangle 6"/>
          <p:cNvSpPr/>
          <p:nvPr/>
        </p:nvSpPr>
        <p:spPr>
          <a:xfrm>
            <a:off x="1088423" y="4068148"/>
            <a:ext cx="2230098" cy="369332"/>
          </a:xfrm>
          <a:prstGeom prst="rect">
            <a:avLst/>
          </a:prstGeom>
        </p:spPr>
        <p:txBody>
          <a:bodyPr wrap="none">
            <a:spAutoFit/>
          </a:bodyPr>
          <a:lstStyle/>
          <a:p>
            <a:r>
              <a:rPr lang="en-US" i="1" dirty="0">
                <a:solidFill>
                  <a:prstClr val="white"/>
                </a:solidFill>
                <a:latin typeface="Times New Roman" panose="02020603050405020304" pitchFamily="18" charset="0"/>
                <a:cs typeface="Times New Roman" panose="02020603050405020304" pitchFamily="18" charset="0"/>
              </a:rPr>
              <a:t>summary(</a:t>
            </a:r>
            <a:r>
              <a:rPr lang="en-US" i="1" dirty="0" err="1">
                <a:solidFill>
                  <a:prstClr val="white"/>
                </a:solidFill>
                <a:latin typeface="Times New Roman" panose="02020603050405020304" pitchFamily="18" charset="0"/>
                <a:cs typeface="Times New Roman" panose="02020603050405020304" pitchFamily="18" charset="0"/>
              </a:rPr>
              <a:t>GLM.Final</a:t>
            </a:r>
            <a:r>
              <a:rPr lang="en-US" i="1" dirty="0">
                <a:solidFill>
                  <a:prstClr val="white"/>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774227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5090" y="854243"/>
            <a:ext cx="8726576" cy="4146132"/>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39</a:t>
            </a:fld>
            <a:endParaRPr lang="en-US"/>
          </a:p>
        </p:txBody>
      </p:sp>
      <p:pic>
        <p:nvPicPr>
          <p:cNvPr id="4" name="Picture 3"/>
          <p:cNvPicPr>
            <a:picLocks noChangeAspect="1"/>
          </p:cNvPicPr>
          <p:nvPr/>
        </p:nvPicPr>
        <p:blipFill>
          <a:blip r:embed="rId4"/>
          <a:stretch>
            <a:fillRect/>
          </a:stretch>
        </p:blipFill>
        <p:spPr>
          <a:xfrm>
            <a:off x="8031766" y="292937"/>
            <a:ext cx="804742" cy="731583"/>
          </a:xfrm>
          <a:prstGeom prst="rect">
            <a:avLst/>
          </a:prstGeom>
        </p:spPr>
      </p:pic>
    </p:spTree>
    <p:extLst>
      <p:ext uri="{BB962C8B-B14F-4D97-AF65-F5344CB8AC3E}">
        <p14:creationId xmlns:p14="http://schemas.microsoft.com/office/powerpoint/2010/main" val="28643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65218" y="1323160"/>
            <a:ext cx="6442364" cy="2862322"/>
          </a:xfrm>
          <a:prstGeom prst="rect">
            <a:avLst/>
          </a:prstGeom>
        </p:spPr>
        <p:txBody>
          <a:bodyPr wrap="square">
            <a:spAutoFit/>
          </a:bodyPr>
          <a:lstStyle/>
          <a:p>
            <a:pPr lvl="0"/>
            <a:r>
              <a:rPr lang="en-US" sz="2000" kern="0" dirty="0">
                <a:solidFill>
                  <a:schemeClr val="tx2"/>
                </a:solidFill>
                <a:latin typeface="Times New Roman" panose="02020603050405020304" pitchFamily="18" charset="0"/>
                <a:cs typeface="Times New Roman" panose="02020603050405020304" pitchFamily="18" charset="0"/>
              </a:rPr>
              <a:t>The total number of environmental variables is 19. which is prepared based on </a:t>
            </a:r>
            <a:r>
              <a:rPr lang="en-US" sz="2000" kern="0" dirty="0" smtClean="0">
                <a:solidFill>
                  <a:schemeClr val="tx2"/>
                </a:solidFill>
                <a:latin typeface="Times New Roman" panose="02020603050405020304" pitchFamily="18" charset="0"/>
                <a:cs typeface="Times New Roman" panose="02020603050405020304" pitchFamily="18" charset="0"/>
              </a:rPr>
              <a:t>average rate of </a:t>
            </a:r>
            <a:r>
              <a:rPr lang="en-US" sz="2000" kern="0" dirty="0">
                <a:solidFill>
                  <a:schemeClr val="tx2"/>
                </a:solidFill>
                <a:latin typeface="Times New Roman" panose="02020603050405020304" pitchFamily="18" charset="0"/>
                <a:cs typeface="Times New Roman" panose="02020603050405020304" pitchFamily="18" charset="0"/>
              </a:rPr>
              <a:t>precipitation, </a:t>
            </a:r>
            <a:r>
              <a:rPr lang="en-US" sz="2000" kern="0" dirty="0" smtClean="0">
                <a:solidFill>
                  <a:schemeClr val="tx2"/>
                </a:solidFill>
                <a:latin typeface="Times New Roman" panose="02020603050405020304" pitchFamily="18" charset="0"/>
                <a:cs typeface="Times New Roman" panose="02020603050405020304" pitchFamily="18" charset="0"/>
              </a:rPr>
              <a:t>minimum, </a:t>
            </a:r>
            <a:r>
              <a:rPr lang="en-US" sz="2000" kern="0" dirty="0">
                <a:solidFill>
                  <a:schemeClr val="tx2"/>
                </a:solidFill>
                <a:latin typeface="Times New Roman" panose="02020603050405020304" pitchFamily="18" charset="0"/>
                <a:cs typeface="Times New Roman" panose="02020603050405020304" pitchFamily="18" charset="0"/>
              </a:rPr>
              <a:t>maximum </a:t>
            </a:r>
            <a:r>
              <a:rPr lang="en-US" sz="2000" kern="0" dirty="0" smtClean="0">
                <a:solidFill>
                  <a:schemeClr val="tx2"/>
                </a:solidFill>
                <a:latin typeface="Times New Roman" panose="02020603050405020304" pitchFamily="18" charset="0"/>
                <a:cs typeface="Times New Roman" panose="02020603050405020304" pitchFamily="18" charset="0"/>
              </a:rPr>
              <a:t>and </a:t>
            </a:r>
            <a:r>
              <a:rPr lang="en-US" sz="2000" kern="0" dirty="0">
                <a:solidFill>
                  <a:schemeClr val="tx2"/>
                </a:solidFill>
                <a:latin typeface="Times New Roman" panose="02020603050405020304" pitchFamily="18" charset="0"/>
                <a:cs typeface="Times New Roman" panose="02020603050405020304" pitchFamily="18" charset="0"/>
              </a:rPr>
              <a:t>average temperature for 12 months of the year.</a:t>
            </a:r>
          </a:p>
          <a:p>
            <a:pPr lvl="0"/>
            <a:r>
              <a:rPr lang="en-US" sz="2000" kern="0" dirty="0">
                <a:solidFill>
                  <a:schemeClr val="tx2"/>
                </a:solidFill>
                <a:latin typeface="Times New Roman" panose="02020603050405020304" pitchFamily="18" charset="0"/>
                <a:cs typeface="Times New Roman" panose="02020603050405020304" pitchFamily="18" charset="0"/>
              </a:rPr>
              <a:t>In general, the data are divided into two categories: spatial and </a:t>
            </a:r>
            <a:r>
              <a:rPr lang="en-US" sz="2000" kern="0" dirty="0" smtClean="0">
                <a:solidFill>
                  <a:schemeClr val="tx2"/>
                </a:solidFill>
                <a:latin typeface="Times New Roman" panose="02020603050405020304" pitchFamily="18" charset="0"/>
                <a:cs typeface="Times New Roman" panose="02020603050405020304" pitchFamily="18" charset="0"/>
              </a:rPr>
              <a:t>non-spatial.</a:t>
            </a:r>
          </a:p>
          <a:p>
            <a:pPr lvl="0"/>
            <a:r>
              <a:rPr lang="en-US" sz="2000" kern="0" dirty="0" smtClean="0">
                <a:solidFill>
                  <a:schemeClr val="tx2"/>
                </a:solidFill>
                <a:latin typeface="Times New Roman" panose="02020603050405020304" pitchFamily="18" charset="0"/>
                <a:cs typeface="Times New Roman" panose="02020603050405020304" pitchFamily="18" charset="0"/>
              </a:rPr>
              <a:t>Spatial </a:t>
            </a:r>
            <a:r>
              <a:rPr lang="en-US" sz="2000" kern="0" dirty="0">
                <a:solidFill>
                  <a:schemeClr val="tx2"/>
                </a:solidFill>
                <a:latin typeface="Times New Roman" panose="02020603050405020304" pitchFamily="18" charset="0"/>
                <a:cs typeface="Times New Roman" panose="02020603050405020304" pitchFamily="18" charset="0"/>
              </a:rPr>
              <a:t>data is divided into two categories: vector (point, line and polygon) and raster (pixel base) (descriptive data is also included in this category).</a:t>
            </a:r>
          </a:p>
        </p:txBody>
      </p:sp>
      <p:pic>
        <p:nvPicPr>
          <p:cNvPr id="5" name="Picture 4"/>
          <p:cNvPicPr>
            <a:picLocks noChangeAspect="1"/>
          </p:cNvPicPr>
          <p:nvPr/>
        </p:nvPicPr>
        <p:blipFill>
          <a:blip r:embed="rId2"/>
          <a:stretch>
            <a:fillRect/>
          </a:stretch>
        </p:blipFill>
        <p:spPr>
          <a:xfrm>
            <a:off x="7974713" y="249338"/>
            <a:ext cx="804742" cy="731583"/>
          </a:xfrm>
          <a:prstGeom prst="rect">
            <a:avLst/>
          </a:prstGeom>
        </p:spPr>
      </p:pic>
      <p:sp>
        <p:nvSpPr>
          <p:cNvPr id="6" name="Slide Number Placeholder 5"/>
          <p:cNvSpPr>
            <a:spLocks noGrp="1"/>
          </p:cNvSpPr>
          <p:nvPr>
            <p:ph type="sldNum" sz="quarter" idx="12"/>
          </p:nvPr>
        </p:nvSpPr>
        <p:spPr/>
        <p:txBody>
          <a:bodyPr/>
          <a:lstStyle/>
          <a:p>
            <a:fld id="{B82CCC60-E8CD-4174-8B1A-7DF615B22EEF}" type="slidenum">
              <a:rPr lang="en-US" smtClean="0"/>
              <a:pPr/>
              <a:t>4</a:t>
            </a:fld>
            <a:endParaRPr lang="en-US"/>
          </a:p>
        </p:txBody>
      </p:sp>
      <p:pic>
        <p:nvPicPr>
          <p:cNvPr id="2" name="Picture 1"/>
          <p:cNvPicPr>
            <a:picLocks noChangeAspect="1"/>
          </p:cNvPicPr>
          <p:nvPr/>
        </p:nvPicPr>
        <p:blipFill>
          <a:blip r:embed="rId3"/>
          <a:stretch>
            <a:fillRect/>
          </a:stretch>
        </p:blipFill>
        <p:spPr>
          <a:xfrm>
            <a:off x="3196259" y="538619"/>
            <a:ext cx="4335746" cy="4349169"/>
          </a:xfrm>
          <a:prstGeom prst="rect">
            <a:avLst/>
          </a:prstGeom>
        </p:spPr>
      </p:pic>
    </p:spTree>
    <p:extLst>
      <p:ext uri="{BB962C8B-B14F-4D97-AF65-F5344CB8AC3E}">
        <p14:creationId xmlns:p14="http://schemas.microsoft.com/office/powerpoint/2010/main" val="7356228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1740310" y="294968"/>
            <a:ext cx="1258529" cy="521109"/>
          </a:xfrm>
          <a:prstGeom prst="homePlate">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w="9525">
                  <a:solidFill>
                    <a:prstClr val="white"/>
                  </a:solidFill>
                  <a:prstDash val="solid"/>
                </a:ln>
                <a:solidFill>
                  <a:srgbClr val="4BACC6"/>
                </a:solidFill>
                <a:effectLst>
                  <a:outerShdw blurRad="12700" dist="38100" dir="2700000" algn="tl" rotWithShape="0">
                    <a:srgbClr val="4BACC6">
                      <a:lumMod val="60000"/>
                      <a:lumOff val="40000"/>
                    </a:srgbClr>
                  </a:outerShdw>
                </a:effectLst>
                <a:uLnTx/>
                <a:uFillTx/>
                <a:latin typeface="Calibri"/>
                <a:ea typeface="+mn-ea"/>
                <a:cs typeface="+mn-cs"/>
              </a:rPr>
              <a:t>last step</a:t>
            </a:r>
            <a:endParaRPr kumimoji="0" lang="en-US" sz="1800" b="1" i="0" u="none" strike="noStrike" kern="1200" cap="none" spc="0" normalizeH="0" baseline="0" noProof="0" dirty="0">
              <a:ln w="9525">
                <a:solidFill>
                  <a:prstClr val="white"/>
                </a:solidFill>
                <a:prstDash val="solid"/>
              </a:ln>
              <a:solidFill>
                <a:srgbClr val="4BACC6"/>
              </a:solidFill>
              <a:effectLst>
                <a:outerShdw blurRad="12700" dist="38100" dir="2700000" algn="tl" rotWithShape="0">
                  <a:srgbClr val="4BACC6">
                    <a:lumMod val="60000"/>
                    <a:lumOff val="40000"/>
                  </a:srgbClr>
                </a:outerShdw>
              </a:effectLst>
              <a:uLnTx/>
              <a:uFillTx/>
              <a:latin typeface="Calibri"/>
              <a:ea typeface="+mn-ea"/>
              <a:cs typeface="+mn-cs"/>
            </a:endParaRPr>
          </a:p>
        </p:txBody>
      </p:sp>
      <p:sp>
        <p:nvSpPr>
          <p:cNvPr id="8" name="TextBox 7"/>
          <p:cNvSpPr txBox="1"/>
          <p:nvPr/>
        </p:nvSpPr>
        <p:spPr>
          <a:xfrm>
            <a:off x="3018502" y="206478"/>
            <a:ext cx="5112775" cy="584775"/>
          </a:xfrm>
          <a:prstGeom prst="rect">
            <a:avLst/>
          </a:prstGeom>
          <a:noFill/>
        </p:spPr>
        <p:txBody>
          <a:bodyPr wrap="square" rtlCol="0">
            <a:spAutoFit/>
          </a:bodyPr>
          <a:lstStyle/>
          <a:p>
            <a:pPr lvl="0"/>
            <a:r>
              <a:rPr lang="en-US" sz="3200" b="1" dirty="0">
                <a:solidFill>
                  <a:srgbClr val="1F497D"/>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preparing the final map</a:t>
            </a:r>
            <a:endParaRPr kumimoji="0" lang="en-US" sz="3200" b="1" i="0" u="none" strike="noStrike" kern="1200" cap="none" spc="0" normalizeH="0" baseline="0" noProof="0" dirty="0">
              <a:ln>
                <a:noFill/>
              </a:ln>
              <a:solidFill>
                <a:srgbClr val="1F497D"/>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p:txBody>
      </p:sp>
      <p:sp>
        <p:nvSpPr>
          <p:cNvPr id="11" name="Rectangle 10"/>
          <p:cNvSpPr/>
          <p:nvPr/>
        </p:nvSpPr>
        <p:spPr>
          <a:xfrm>
            <a:off x="1908363" y="1127618"/>
            <a:ext cx="6100918" cy="750975"/>
          </a:xfrm>
          <a:prstGeom prst="rect">
            <a:avLst/>
          </a:prstGeom>
        </p:spPr>
        <p:txBody>
          <a:bodyPr wrap="square">
            <a:spAutoFit/>
          </a:bodyPr>
          <a:lstStyle/>
          <a:p>
            <a:pPr>
              <a:lnSpc>
                <a:spcPct val="107000"/>
              </a:lnSpc>
              <a:spcAft>
                <a:spcPts val="800"/>
              </a:spcAft>
            </a:pPr>
            <a:r>
              <a:rPr lang="en-US" sz="2000" i="1" kern="0" dirty="0">
                <a:solidFill>
                  <a:schemeClr val="tx2"/>
                </a:solidFill>
                <a:latin typeface="Times New Roman" panose="02020603050405020304" pitchFamily="18" charset="0"/>
                <a:cs typeface="Times New Roman" panose="02020603050405020304" pitchFamily="18" charset="0"/>
              </a:rPr>
              <a:t>GLM.Map &lt;- raster::predict(object = MyExpl_Reduced, model=GLM.Final, type="response")</a:t>
            </a:r>
          </a:p>
        </p:txBody>
      </p:sp>
      <p:pic>
        <p:nvPicPr>
          <p:cNvPr id="13" name="Picture 12"/>
          <p:cNvPicPr>
            <a:picLocks noChangeAspect="1"/>
          </p:cNvPicPr>
          <p:nvPr/>
        </p:nvPicPr>
        <p:blipFill>
          <a:blip r:embed="rId3"/>
          <a:stretch>
            <a:fillRect/>
          </a:stretch>
        </p:blipFill>
        <p:spPr>
          <a:xfrm>
            <a:off x="8023874" y="239506"/>
            <a:ext cx="804742" cy="731583"/>
          </a:xfrm>
          <a:prstGeom prst="rect">
            <a:avLst/>
          </a:prstGeom>
        </p:spPr>
      </p:pic>
      <p:sp>
        <p:nvSpPr>
          <p:cNvPr id="14" name="Slide Number Placeholder 13"/>
          <p:cNvSpPr>
            <a:spLocks noGrp="1"/>
          </p:cNvSpPr>
          <p:nvPr>
            <p:ph type="sldNum" sz="quarter" idx="12"/>
          </p:nvPr>
        </p:nvSpPr>
        <p:spPr/>
        <p:txBody>
          <a:bodyPr/>
          <a:lstStyle/>
          <a:p>
            <a:fld id="{B82CCC60-E8CD-4174-8B1A-7DF615B22EEF}" type="slidenum">
              <a:rPr lang="en-US" smtClean="0"/>
              <a:pPr/>
              <a:t>40</a:t>
            </a:fld>
            <a:endParaRPr lang="en-US"/>
          </a:p>
        </p:txBody>
      </p:sp>
      <p:pic>
        <p:nvPicPr>
          <p:cNvPr id="2" name="Picture 1"/>
          <p:cNvPicPr>
            <a:picLocks noChangeAspect="1"/>
          </p:cNvPicPr>
          <p:nvPr/>
        </p:nvPicPr>
        <p:blipFill>
          <a:blip r:embed="rId4"/>
          <a:stretch>
            <a:fillRect/>
          </a:stretch>
        </p:blipFill>
        <p:spPr>
          <a:xfrm>
            <a:off x="1961147" y="2028957"/>
            <a:ext cx="6821906" cy="1616611"/>
          </a:xfrm>
          <a:prstGeom prst="rect">
            <a:avLst/>
          </a:prstGeom>
        </p:spPr>
      </p:pic>
      <p:sp>
        <p:nvSpPr>
          <p:cNvPr id="15" name="Rectangle 14"/>
          <p:cNvSpPr/>
          <p:nvPr/>
        </p:nvSpPr>
        <p:spPr>
          <a:xfrm>
            <a:off x="2011862" y="3796048"/>
            <a:ext cx="4572000" cy="1263231"/>
          </a:xfrm>
          <a:prstGeom prst="rect">
            <a:avLst/>
          </a:prstGeom>
        </p:spPr>
        <p:txBody>
          <a:bodyPr>
            <a:spAutoFit/>
          </a:bodyPr>
          <a:lstStyle/>
          <a:p>
            <a:pPr>
              <a:lnSpc>
                <a:spcPct val="107000"/>
              </a:lnSpc>
              <a:spcAft>
                <a:spcPts val="800"/>
              </a:spcAft>
            </a:pPr>
            <a:r>
              <a:rPr lang="en-US" sz="2000" i="1" kern="0" dirty="0">
                <a:solidFill>
                  <a:schemeClr val="tx2"/>
                </a:solidFill>
                <a:latin typeface="Times New Roman" panose="02020603050405020304" pitchFamily="18" charset="0"/>
                <a:cs typeface="Times New Roman" panose="02020603050405020304" pitchFamily="18" charset="0"/>
              </a:rPr>
              <a:t>GLM.Map</a:t>
            </a:r>
          </a:p>
          <a:p>
            <a:pPr>
              <a:lnSpc>
                <a:spcPct val="107000"/>
              </a:lnSpc>
              <a:spcAft>
                <a:spcPts val="800"/>
              </a:spcAft>
            </a:pPr>
            <a:r>
              <a:rPr lang="en-US" sz="2000" i="1" kern="0" dirty="0">
                <a:solidFill>
                  <a:schemeClr val="tx2"/>
                </a:solidFill>
                <a:latin typeface="Times New Roman" panose="02020603050405020304" pitchFamily="18" charset="0"/>
                <a:cs typeface="Times New Roman" panose="02020603050405020304" pitchFamily="18" charset="0"/>
              </a:rPr>
              <a:t>Plot (GLM.Map)</a:t>
            </a:r>
          </a:p>
          <a:p>
            <a:pPr>
              <a:lnSpc>
                <a:spcPct val="107000"/>
              </a:lnSpc>
              <a:spcAft>
                <a:spcPts val="800"/>
              </a:spcAft>
            </a:pPr>
            <a:r>
              <a:rPr lang="en-US" sz="2000" i="1" kern="0" dirty="0">
                <a:solidFill>
                  <a:schemeClr val="tx2"/>
                </a:solidFill>
                <a:latin typeface="Times New Roman" panose="02020603050405020304" pitchFamily="18" charset="0"/>
                <a:cs typeface="Times New Roman" panose="02020603050405020304" pitchFamily="18" charset="0"/>
              </a:rPr>
              <a:t>Mapview (GLM.Map)</a:t>
            </a:r>
          </a:p>
        </p:txBody>
      </p:sp>
    </p:spTree>
    <p:extLst>
      <p:ext uri="{BB962C8B-B14F-4D97-AF65-F5344CB8AC3E}">
        <p14:creationId xmlns:p14="http://schemas.microsoft.com/office/powerpoint/2010/main" val="363032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1199" y="383458"/>
            <a:ext cx="8665832" cy="4257368"/>
          </a:xfrm>
          <a:prstGeom prst="rect">
            <a:avLst/>
          </a:prstGeom>
        </p:spPr>
      </p:pic>
      <p:sp>
        <p:nvSpPr>
          <p:cNvPr id="3" name="Slide Number Placeholder 2"/>
          <p:cNvSpPr>
            <a:spLocks noGrp="1"/>
          </p:cNvSpPr>
          <p:nvPr>
            <p:ph type="sldNum" sz="quarter" idx="12"/>
          </p:nvPr>
        </p:nvSpPr>
        <p:spPr/>
        <p:txBody>
          <a:bodyPr/>
          <a:lstStyle/>
          <a:p>
            <a:fld id="{B82CCC60-E8CD-4174-8B1A-7DF615B22EEF}" type="slidenum">
              <a:rPr lang="en-US" smtClean="0"/>
              <a:pPr/>
              <a:t>41</a:t>
            </a:fld>
            <a:endParaRPr lang="en-US"/>
          </a:p>
        </p:txBody>
      </p:sp>
    </p:spTree>
    <p:extLst>
      <p:ext uri="{BB962C8B-B14F-4D97-AF65-F5344CB8AC3E}">
        <p14:creationId xmlns:p14="http://schemas.microsoft.com/office/powerpoint/2010/main" val="39783100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5590" y="432619"/>
            <a:ext cx="8557289" cy="4414684"/>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42</a:t>
            </a:fld>
            <a:endParaRPr lang="en-US"/>
          </a:p>
        </p:txBody>
      </p:sp>
    </p:spTree>
    <p:extLst>
      <p:ext uri="{BB962C8B-B14F-4D97-AF65-F5344CB8AC3E}">
        <p14:creationId xmlns:p14="http://schemas.microsoft.com/office/powerpoint/2010/main" val="35574643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9890" y="393291"/>
            <a:ext cx="8747633" cy="4306528"/>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43</a:t>
            </a:fld>
            <a:endParaRPr lang="en-US"/>
          </a:p>
        </p:txBody>
      </p:sp>
    </p:spTree>
    <p:extLst>
      <p:ext uri="{BB962C8B-B14F-4D97-AF65-F5344CB8AC3E}">
        <p14:creationId xmlns:p14="http://schemas.microsoft.com/office/powerpoint/2010/main" val="42138396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2838" y="2696246"/>
            <a:ext cx="7329948" cy="1585562"/>
          </a:xfrm>
          <a:prstGeom prst="rect">
            <a:avLst/>
          </a:prstGeom>
        </p:spPr>
        <p:txBody>
          <a:bodyPr wrap="square">
            <a:spAutoFit/>
          </a:bodyPr>
          <a:lstStyle/>
          <a:p>
            <a:pPr>
              <a:lnSpc>
                <a:spcPct val="107000"/>
              </a:lnSpc>
              <a:spcAft>
                <a:spcPts val="800"/>
              </a:spcAft>
              <a:tabLst>
                <a:tab pos="2430780" algn="l"/>
              </a:tabLst>
            </a:pPr>
            <a:r>
              <a:rPr lang="en-US" i="1" dirty="0">
                <a:solidFill>
                  <a:prstClr val="white"/>
                </a:solidFill>
                <a:latin typeface="Times New Roman" panose="02020603050405020304" pitchFamily="18" charset="0"/>
                <a:cs typeface="Times New Roman" panose="02020603050405020304" pitchFamily="18" charset="0"/>
              </a:rPr>
              <a:t>x</a:t>
            </a:r>
            <a:r>
              <a:rPr lang="fa-IR" i="1" dirty="0">
                <a:solidFill>
                  <a:prstClr val="white"/>
                </a:solidFill>
                <a:latin typeface="Times New Roman" panose="02020603050405020304" pitchFamily="18" charset="0"/>
                <a:cs typeface="Times New Roman" panose="02020603050405020304" pitchFamily="18" charset="0"/>
              </a:rPr>
              <a:t>11()</a:t>
            </a:r>
            <a:endParaRPr lang="en-US" i="1" dirty="0">
              <a:solidFill>
                <a:prstClr val="white"/>
              </a:solidFill>
              <a:latin typeface="Times New Roman" panose="02020603050405020304" pitchFamily="18" charset="0"/>
              <a:cs typeface="Times New Roman" panose="02020603050405020304" pitchFamily="18" charset="0"/>
            </a:endParaRPr>
          </a:p>
          <a:p>
            <a:pPr>
              <a:lnSpc>
                <a:spcPct val="107000"/>
              </a:lnSpc>
              <a:spcAft>
                <a:spcPts val="800"/>
              </a:spcAft>
              <a:tabLst>
                <a:tab pos="2430780" algn="l"/>
              </a:tabLst>
            </a:pPr>
            <a:r>
              <a:rPr lang="en-US" i="1" dirty="0">
                <a:solidFill>
                  <a:prstClr val="white"/>
                </a:solidFill>
                <a:latin typeface="Times New Roman" panose="02020603050405020304" pitchFamily="18" charset="0"/>
                <a:cs typeface="Times New Roman" panose="02020603050405020304" pitchFamily="18" charset="0"/>
              </a:rPr>
              <a:t>png ("GLM.Map.png", width=</a:t>
            </a:r>
            <a:r>
              <a:rPr lang="fa-IR" i="1" dirty="0">
                <a:solidFill>
                  <a:prstClr val="white"/>
                </a:solidFill>
                <a:latin typeface="Times New Roman" panose="02020603050405020304" pitchFamily="18" charset="0"/>
                <a:cs typeface="Times New Roman" panose="02020603050405020304" pitchFamily="18" charset="0"/>
              </a:rPr>
              <a:t>20</a:t>
            </a:r>
            <a:r>
              <a:rPr lang="en-US" i="1" dirty="0">
                <a:solidFill>
                  <a:prstClr val="white"/>
                </a:solidFill>
                <a:latin typeface="Times New Roman" panose="02020603050405020304" pitchFamily="18" charset="0"/>
                <a:cs typeface="Times New Roman" panose="02020603050405020304" pitchFamily="18" charset="0"/>
              </a:rPr>
              <a:t>, height = </a:t>
            </a:r>
            <a:r>
              <a:rPr lang="fa-IR" i="1" dirty="0">
                <a:solidFill>
                  <a:prstClr val="white"/>
                </a:solidFill>
                <a:latin typeface="Times New Roman" panose="02020603050405020304" pitchFamily="18" charset="0"/>
                <a:cs typeface="Times New Roman" panose="02020603050405020304" pitchFamily="18" charset="0"/>
              </a:rPr>
              <a:t>18</a:t>
            </a:r>
            <a:r>
              <a:rPr lang="en-US" i="1" dirty="0">
                <a:solidFill>
                  <a:prstClr val="white"/>
                </a:solidFill>
                <a:latin typeface="Times New Roman" panose="02020603050405020304" pitchFamily="18" charset="0"/>
                <a:cs typeface="Times New Roman" panose="02020603050405020304" pitchFamily="18" charset="0"/>
              </a:rPr>
              <a:t>, units = "in",res=</a:t>
            </a:r>
            <a:r>
              <a:rPr lang="fa-IR" i="1" dirty="0">
                <a:solidFill>
                  <a:prstClr val="white"/>
                </a:solidFill>
                <a:latin typeface="Times New Roman" panose="02020603050405020304" pitchFamily="18" charset="0"/>
                <a:cs typeface="Times New Roman" panose="02020603050405020304" pitchFamily="18" charset="0"/>
              </a:rPr>
              <a:t>600</a:t>
            </a:r>
            <a:r>
              <a:rPr lang="en-US" i="1" dirty="0">
                <a:solidFill>
                  <a:prstClr val="white"/>
                </a:solidFill>
                <a:latin typeface="Times New Roman" panose="02020603050405020304" pitchFamily="18" charset="0"/>
                <a:cs typeface="Times New Roman" panose="02020603050405020304" pitchFamily="18" charset="0"/>
              </a:rPr>
              <a:t>)</a:t>
            </a:r>
          </a:p>
          <a:p>
            <a:pPr>
              <a:lnSpc>
                <a:spcPct val="107000"/>
              </a:lnSpc>
              <a:spcAft>
                <a:spcPts val="800"/>
              </a:spcAft>
              <a:tabLst>
                <a:tab pos="2430780" algn="l"/>
              </a:tabLst>
            </a:pPr>
            <a:r>
              <a:rPr lang="en-US" i="1" dirty="0">
                <a:solidFill>
                  <a:prstClr val="white"/>
                </a:solidFill>
                <a:latin typeface="Times New Roman" panose="02020603050405020304" pitchFamily="18" charset="0"/>
                <a:cs typeface="Times New Roman" panose="02020603050405020304" pitchFamily="18" charset="0"/>
              </a:rPr>
              <a:t>plot(GLM.Map)</a:t>
            </a:r>
          </a:p>
          <a:p>
            <a:pPr>
              <a:lnSpc>
                <a:spcPct val="107000"/>
              </a:lnSpc>
              <a:spcAft>
                <a:spcPts val="800"/>
              </a:spcAft>
              <a:tabLst>
                <a:tab pos="2430780" algn="l"/>
              </a:tabLst>
            </a:pPr>
            <a:r>
              <a:rPr lang="en-US" i="1" dirty="0">
                <a:solidFill>
                  <a:prstClr val="white"/>
                </a:solidFill>
                <a:latin typeface="Times New Roman" panose="02020603050405020304" pitchFamily="18" charset="0"/>
                <a:cs typeface="Times New Roman" panose="02020603050405020304" pitchFamily="18" charset="0"/>
              </a:rPr>
              <a:t>dev.off</a:t>
            </a:r>
            <a:r>
              <a:rPr lang="fa-IR" i="1" dirty="0">
                <a:solidFill>
                  <a:prstClr val="white"/>
                </a:solidFill>
                <a:latin typeface="Times New Roman" panose="02020603050405020304" pitchFamily="18" charset="0"/>
                <a:cs typeface="Times New Roman" panose="02020603050405020304" pitchFamily="18" charset="0"/>
              </a:rPr>
              <a:t>()</a:t>
            </a:r>
            <a:endParaRPr lang="en-US" i="1" dirty="0">
              <a:solidFill>
                <a:prstClr val="white"/>
              </a:solidFill>
              <a:latin typeface="Times New Roman" panose="02020603050405020304" pitchFamily="18" charset="0"/>
              <a:cs typeface="Times New Roman" panose="02020603050405020304" pitchFamily="18" charset="0"/>
            </a:endParaRPr>
          </a:p>
        </p:txBody>
      </p:sp>
      <p:sp>
        <p:nvSpPr>
          <p:cNvPr id="5" name="Rectangle 4"/>
          <p:cNvSpPr/>
          <p:nvPr/>
        </p:nvSpPr>
        <p:spPr>
          <a:xfrm>
            <a:off x="614516" y="1825798"/>
            <a:ext cx="6494206" cy="369332"/>
          </a:xfrm>
          <a:prstGeom prst="rect">
            <a:avLst/>
          </a:prstGeom>
        </p:spPr>
        <p:txBody>
          <a:bodyPr wrap="square">
            <a:spAutoFit/>
          </a:bodyPr>
          <a:lstStyle/>
          <a:p>
            <a:r>
              <a:rPr lang="en-US" dirty="0">
                <a:solidFill>
                  <a:prstClr val="white"/>
                </a:solidFill>
                <a:latin typeface="Times New Roman" panose="02020603050405020304" pitchFamily="18" charset="0"/>
                <a:cs typeface="Times New Roman" panose="02020603050405020304" pitchFamily="18" charset="0"/>
              </a:rPr>
              <a:t>The </a:t>
            </a:r>
            <a:r>
              <a:rPr lang="en-US" dirty="0" smtClean="0">
                <a:solidFill>
                  <a:prstClr val="white"/>
                </a:solidFill>
                <a:latin typeface="Times New Roman" panose="02020603050405020304" pitchFamily="18" charset="0"/>
                <a:cs typeface="Times New Roman" panose="02020603050405020304" pitchFamily="18" charset="0"/>
              </a:rPr>
              <a:t>final </a:t>
            </a:r>
            <a:r>
              <a:rPr lang="en-US" dirty="0">
                <a:solidFill>
                  <a:prstClr val="white"/>
                </a:solidFill>
                <a:latin typeface="Times New Roman" panose="02020603050405020304" pitchFamily="18" charset="0"/>
                <a:cs typeface="Times New Roman" panose="02020603050405020304" pitchFamily="18" charset="0"/>
              </a:rPr>
              <a:t>map is drawn using the following commands:</a:t>
            </a:r>
          </a:p>
        </p:txBody>
      </p:sp>
      <p:pic>
        <p:nvPicPr>
          <p:cNvPr id="6" name="Picture 5"/>
          <p:cNvPicPr>
            <a:picLocks noChangeAspect="1"/>
          </p:cNvPicPr>
          <p:nvPr/>
        </p:nvPicPr>
        <p:blipFill>
          <a:blip r:embed="rId2"/>
          <a:stretch>
            <a:fillRect/>
          </a:stretch>
        </p:blipFill>
        <p:spPr>
          <a:xfrm>
            <a:off x="7994378" y="259171"/>
            <a:ext cx="804742" cy="731583"/>
          </a:xfrm>
          <a:prstGeom prst="rect">
            <a:avLst/>
          </a:prstGeom>
        </p:spPr>
      </p:pic>
      <p:sp>
        <p:nvSpPr>
          <p:cNvPr id="7" name="Slide Number Placeholder 6"/>
          <p:cNvSpPr>
            <a:spLocks noGrp="1"/>
          </p:cNvSpPr>
          <p:nvPr>
            <p:ph type="sldNum" sz="quarter" idx="12"/>
          </p:nvPr>
        </p:nvSpPr>
        <p:spPr/>
        <p:txBody>
          <a:bodyPr/>
          <a:lstStyle/>
          <a:p>
            <a:fld id="{B82CCC60-E8CD-4174-8B1A-7DF615B22EEF}" type="slidenum">
              <a:rPr lang="en-US" smtClean="0"/>
              <a:pPr/>
              <a:t>44</a:t>
            </a:fld>
            <a:endParaRPr lang="en-US"/>
          </a:p>
        </p:txBody>
      </p:sp>
    </p:spTree>
    <p:extLst>
      <p:ext uri="{BB962C8B-B14F-4D97-AF65-F5344CB8AC3E}">
        <p14:creationId xmlns:p14="http://schemas.microsoft.com/office/powerpoint/2010/main" val="6250456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93" t="3412" b="2625"/>
          <a:stretch/>
        </p:blipFill>
        <p:spPr>
          <a:xfrm>
            <a:off x="511276" y="422787"/>
            <a:ext cx="8306389" cy="4473678"/>
          </a:xfrm>
          <a:prstGeom prst="rect">
            <a:avLst/>
          </a:prstGeom>
        </p:spPr>
      </p:pic>
      <p:pic>
        <p:nvPicPr>
          <p:cNvPr id="5" name="Picture 4"/>
          <p:cNvPicPr>
            <a:picLocks noChangeAspect="1"/>
          </p:cNvPicPr>
          <p:nvPr/>
        </p:nvPicPr>
        <p:blipFill>
          <a:blip r:embed="rId3"/>
          <a:stretch>
            <a:fillRect/>
          </a:stretch>
        </p:blipFill>
        <p:spPr>
          <a:xfrm>
            <a:off x="8004209" y="200177"/>
            <a:ext cx="804742" cy="731583"/>
          </a:xfrm>
          <a:prstGeom prst="rect">
            <a:avLst/>
          </a:prstGeom>
        </p:spPr>
      </p:pic>
      <p:sp>
        <p:nvSpPr>
          <p:cNvPr id="6" name="Slide Number Placeholder 5"/>
          <p:cNvSpPr>
            <a:spLocks noGrp="1"/>
          </p:cNvSpPr>
          <p:nvPr>
            <p:ph type="sldNum" sz="quarter" idx="12"/>
          </p:nvPr>
        </p:nvSpPr>
        <p:spPr/>
        <p:txBody>
          <a:bodyPr/>
          <a:lstStyle/>
          <a:p>
            <a:fld id="{B82CCC60-E8CD-4174-8B1A-7DF615B22EEF}" type="slidenum">
              <a:rPr lang="en-US" smtClean="0"/>
              <a:pPr/>
              <a:t>45</a:t>
            </a:fld>
            <a:endParaRPr lang="en-US"/>
          </a:p>
        </p:txBody>
      </p:sp>
    </p:spTree>
    <p:extLst>
      <p:ext uri="{BB962C8B-B14F-4D97-AF65-F5344CB8AC3E}">
        <p14:creationId xmlns:p14="http://schemas.microsoft.com/office/powerpoint/2010/main" val="7903858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Cloud 6"/>
          <p:cNvSpPr/>
          <p:nvPr/>
        </p:nvSpPr>
        <p:spPr>
          <a:xfrm>
            <a:off x="886385" y="470216"/>
            <a:ext cx="2491816" cy="884450"/>
          </a:xfrm>
          <a:prstGeom prst="cloud">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15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 kind regards</a:t>
            </a:r>
          </a:p>
        </p:txBody>
      </p:sp>
      <p:sp>
        <p:nvSpPr>
          <p:cNvPr id="2" name="Horizontal Scroll 1"/>
          <p:cNvSpPr/>
          <p:nvPr/>
        </p:nvSpPr>
        <p:spPr>
          <a:xfrm>
            <a:off x="6268129" y="915084"/>
            <a:ext cx="1353654" cy="838201"/>
          </a:xfrm>
          <a:prstGeom prst="horizontalScroll">
            <a:avLst/>
          </a:prstGeom>
          <a:solidFill>
            <a:schemeClr val="bg1">
              <a:lumMod val="9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2400" dirty="0">
                <a:solidFill>
                  <a:prstClr val="black"/>
                </a:solidFill>
                <a:latin typeface="Times New Roman" panose="02020603050405020304" pitchFamily="18" charset="0"/>
                <a:cs typeface="Times New Roman" panose="02020603050405020304" pitchFamily="18" charset="0"/>
              </a:rPr>
              <a:t>Q</a:t>
            </a:r>
            <a:r>
              <a:rPr lang="en-US" sz="1350" dirty="0">
                <a:solidFill>
                  <a:prstClr val="black"/>
                </a:solidFill>
                <a:latin typeface="Times New Roman" panose="02020603050405020304" pitchFamily="18" charset="0"/>
                <a:cs typeface="Times New Roman" panose="02020603050405020304" pitchFamily="18" charset="0"/>
              </a:rPr>
              <a:t> &amp; </a:t>
            </a:r>
            <a:r>
              <a:rPr lang="en-US" sz="2400" dirty="0">
                <a:solidFill>
                  <a:prstClr val="black"/>
                </a:solidFill>
                <a:latin typeface="Times New Roman" panose="02020603050405020304" pitchFamily="18" charset="0"/>
                <a:cs typeface="Times New Roman" panose="02020603050405020304" pitchFamily="18" charset="0"/>
              </a:rPr>
              <a:t>A</a:t>
            </a:r>
            <a:endParaRPr lang="en-US" sz="1350" dirty="0">
              <a:solidFill>
                <a:prstClr val="black"/>
              </a:solidFill>
              <a:latin typeface="Times New Roman" panose="02020603050405020304" pitchFamily="18" charset="0"/>
              <a:cs typeface="Times New Roman" panose="02020603050405020304" pitchFamily="18" charset="0"/>
            </a:endParaRPr>
          </a:p>
        </p:txBody>
      </p:sp>
      <p:sp>
        <p:nvSpPr>
          <p:cNvPr id="5" name="Rectangle 4"/>
          <p:cNvSpPr/>
          <p:nvPr/>
        </p:nvSpPr>
        <p:spPr>
          <a:xfrm>
            <a:off x="1215697" y="1700760"/>
            <a:ext cx="3127779" cy="1546577"/>
          </a:xfrm>
          <a:prstGeom prst="rect">
            <a:avLst/>
          </a:prstGeom>
        </p:spPr>
        <p:txBody>
          <a:bodyPr wrap="none">
            <a:spAutoFit/>
          </a:bodyPr>
          <a:lstStyle/>
          <a:p>
            <a:pPr defTabSz="342900"/>
            <a:r>
              <a:rPr lang="en-US" sz="1350" dirty="0">
                <a:solidFill>
                  <a:prstClr val="black"/>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Contact me</a:t>
            </a:r>
            <a:r>
              <a:rPr lang="en-US" sz="1350" dirty="0">
                <a:solidFill>
                  <a:prstClr val="black"/>
                </a:solidFill>
                <a:latin typeface="Times New Roman" panose="02020603050405020304" pitchFamily="18" charset="0"/>
                <a:cs typeface="Times New Roman" panose="02020603050405020304" pitchFamily="18" charset="0"/>
              </a:rPr>
              <a:t>: </a:t>
            </a:r>
          </a:p>
          <a:p>
            <a:pPr defTabSz="342900"/>
            <a:r>
              <a:rPr lang="en-US" sz="1350" dirty="0">
                <a:solidFill>
                  <a:prstClr val="black"/>
                </a:solidFill>
                <a:latin typeface="Times New Roman" panose="02020603050405020304" pitchFamily="18" charset="0"/>
                <a:cs typeface="Times New Roman" panose="02020603050405020304" pitchFamily="18" charset="0"/>
              </a:rPr>
              <a:t>Email: zeinaliyadegarilaya@modares.ac.ir</a:t>
            </a:r>
          </a:p>
          <a:p>
            <a:pPr defTabSz="342900"/>
            <a:r>
              <a:rPr lang="en-US" sz="1350" dirty="0">
                <a:solidFill>
                  <a:prstClr val="black"/>
                </a:solidFill>
                <a:latin typeface="Times New Roman" panose="02020603050405020304" pitchFamily="18" charset="0"/>
                <a:cs typeface="Times New Roman" panose="02020603050405020304" pitchFamily="18" charset="0"/>
              </a:rPr>
              <a:t>Twitter: laya_zeinali</a:t>
            </a:r>
          </a:p>
          <a:p>
            <a:pPr defTabSz="342900"/>
            <a:r>
              <a:rPr lang="en-US" sz="1350" dirty="0">
                <a:solidFill>
                  <a:prstClr val="black"/>
                </a:solidFill>
                <a:latin typeface="Times New Roman" panose="02020603050405020304" pitchFamily="18" charset="0"/>
                <a:cs typeface="Times New Roman" panose="02020603050405020304" pitchFamily="18" charset="0"/>
              </a:rPr>
              <a:t>Instagram: laya_zeinali </a:t>
            </a:r>
          </a:p>
          <a:p>
            <a:pPr defTabSz="342900"/>
            <a:r>
              <a:rPr lang="en-US" sz="1350" dirty="0">
                <a:solidFill>
                  <a:prstClr val="black"/>
                </a:solidFill>
                <a:latin typeface="Times New Roman" panose="02020603050405020304" pitchFamily="18" charset="0"/>
                <a:cs typeface="Times New Roman" panose="02020603050405020304" pitchFamily="18" charset="0"/>
              </a:rPr>
              <a:t>Linkedln: </a:t>
            </a:r>
            <a:r>
              <a:rPr lang="en-US" sz="1350" dirty="0" smtClean="0">
                <a:solidFill>
                  <a:prstClr val="black"/>
                </a:solidFill>
                <a:latin typeface="Times New Roman" panose="02020603050405020304" pitchFamily="18" charset="0"/>
                <a:cs typeface="Times New Roman" panose="02020603050405020304" pitchFamily="18" charset="0"/>
              </a:rPr>
              <a:t>layazeinali</a:t>
            </a:r>
          </a:p>
          <a:p>
            <a:pPr defTabSz="342900"/>
            <a:r>
              <a:rPr lang="en-US" sz="1350" dirty="0" smtClean="0">
                <a:solidFill>
                  <a:prstClr val="black"/>
                </a:solidFill>
                <a:latin typeface="Times New Roman" panose="02020603050405020304" pitchFamily="18" charset="0"/>
                <a:cs typeface="Times New Roman" panose="02020603050405020304" pitchFamily="18" charset="0"/>
              </a:rPr>
              <a:t>Researchgate: laya zeinali</a:t>
            </a:r>
            <a:endParaRPr lang="en-US" sz="1350" dirty="0">
              <a:solidFill>
                <a:prstClr val="black"/>
              </a:solidFill>
              <a:latin typeface="Times New Roman" panose="02020603050405020304" pitchFamily="18" charset="0"/>
              <a:cs typeface="Times New Roman" panose="02020603050405020304" pitchFamily="18" charset="0"/>
            </a:endParaRPr>
          </a:p>
          <a:p>
            <a:pPr defTabSz="342900"/>
            <a:endParaRPr lang="en-US" sz="1350" dirty="0">
              <a:solidFill>
                <a:prstClr val="black"/>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defTabSz="342900"/>
            <a:fld id="{D57F1E4F-1CFF-5643-939E-217C01CDF565}" type="slidenum">
              <a:rPr lang="en-US" b="1" spc="38">
                <a:ln w="0"/>
                <a:solidFill>
                  <a:srgbClr val="EBEBEB"/>
                </a:solidFill>
                <a:effectLst>
                  <a:innerShdw blurRad="63500" dist="50800" dir="13500000">
                    <a:srgbClr val="000000">
                      <a:alpha val="50000"/>
                    </a:srgbClr>
                  </a:innerShdw>
                </a:effectLst>
                <a:latin typeface="Century Gothic" panose="020B0502020202020204"/>
              </a:rPr>
              <a:pPr defTabSz="342900"/>
              <a:t>46</a:t>
            </a:fld>
            <a:endParaRPr lang="en-US" b="1" spc="38" dirty="0">
              <a:ln w="0"/>
              <a:solidFill>
                <a:srgbClr val="EBEBEB"/>
              </a:solidFill>
              <a:effectLst>
                <a:innerShdw blurRad="63500" dist="50800" dir="13500000">
                  <a:srgbClr val="000000">
                    <a:alpha val="50000"/>
                  </a:srgbClr>
                </a:innerShdw>
              </a:effectLst>
              <a:latin typeface="Century Gothic" panose="020B0502020202020204"/>
            </a:endParaRPr>
          </a:p>
        </p:txBody>
      </p:sp>
    </p:spTree>
    <p:extLst>
      <p:ext uri="{BB962C8B-B14F-4D97-AF65-F5344CB8AC3E}">
        <p14:creationId xmlns:p14="http://schemas.microsoft.com/office/powerpoint/2010/main" val="3937566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189875" y="279072"/>
            <a:ext cx="4114460" cy="523220"/>
          </a:xfrm>
          <a:prstGeom prst="rect">
            <a:avLst/>
          </a:prstGeom>
        </p:spPr>
        <p:txBody>
          <a:bodyPr wrap="none">
            <a:spAutoFit/>
          </a:bodyPr>
          <a:lstStyle/>
          <a:p>
            <a:r>
              <a:rPr lang="en-US" sz="2800" dirty="0">
                <a:solidFill>
                  <a:srgbClr val="0070C0"/>
                </a:solidFill>
                <a:effectLst>
                  <a:outerShdw blurRad="50800" dist="38100" dir="2700000" algn="tl" rotWithShape="0">
                    <a:prstClr val="black">
                      <a:alpha val="40000"/>
                    </a:prstClr>
                  </a:outerShdw>
                </a:effectLst>
                <a:latin typeface="+mj-lt"/>
                <a:ea typeface="+mj-ea"/>
                <a:cs typeface="+mj-cs"/>
              </a:rPr>
              <a:t>Steps to perform the work:</a:t>
            </a:r>
          </a:p>
        </p:txBody>
      </p:sp>
      <p:graphicFrame>
        <p:nvGraphicFramePr>
          <p:cNvPr id="15" name="Diagram 14"/>
          <p:cNvGraphicFramePr/>
          <p:nvPr>
            <p:extLst>
              <p:ext uri="{D42A27DB-BD31-4B8C-83A1-F6EECF244321}">
                <p14:modId xmlns:p14="http://schemas.microsoft.com/office/powerpoint/2010/main" val="3696368295"/>
              </p:ext>
            </p:extLst>
          </p:nvPr>
        </p:nvGraphicFramePr>
        <p:xfrm>
          <a:off x="3900375" y="1000757"/>
          <a:ext cx="3735009" cy="1279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Diagram 18"/>
          <p:cNvGraphicFramePr/>
          <p:nvPr>
            <p:extLst>
              <p:ext uri="{D42A27DB-BD31-4B8C-83A1-F6EECF244321}">
                <p14:modId xmlns:p14="http://schemas.microsoft.com/office/powerpoint/2010/main" val="1909409719"/>
              </p:ext>
            </p:extLst>
          </p:nvPr>
        </p:nvGraphicFramePr>
        <p:xfrm>
          <a:off x="766916" y="2271456"/>
          <a:ext cx="4208206" cy="28720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 name="Picture 19"/>
          <p:cNvPicPr>
            <a:picLocks noChangeAspect="1"/>
          </p:cNvPicPr>
          <p:nvPr/>
        </p:nvPicPr>
        <p:blipFill>
          <a:blip r:embed="rId13"/>
          <a:stretch>
            <a:fillRect/>
          </a:stretch>
        </p:blipFill>
        <p:spPr>
          <a:xfrm>
            <a:off x="8014042" y="4093751"/>
            <a:ext cx="804742" cy="731583"/>
          </a:xfrm>
          <a:prstGeom prst="rect">
            <a:avLst/>
          </a:prstGeom>
        </p:spPr>
      </p:pic>
      <p:sp>
        <p:nvSpPr>
          <p:cNvPr id="21" name="Slide Number Placeholder 20"/>
          <p:cNvSpPr>
            <a:spLocks noGrp="1"/>
          </p:cNvSpPr>
          <p:nvPr>
            <p:ph type="sldNum" sz="quarter" idx="12"/>
          </p:nvPr>
        </p:nvSpPr>
        <p:spPr/>
        <p:txBody>
          <a:bodyPr/>
          <a:lstStyle/>
          <a:p>
            <a:fld id="{B82CCC60-E8CD-4174-8B1A-7DF615B22EEF}" type="slidenum">
              <a:rPr lang="en-US" smtClean="0"/>
              <a:pPr/>
              <a:t>5</a:t>
            </a:fld>
            <a:endParaRPr lang="en-US"/>
          </a:p>
        </p:txBody>
      </p:sp>
    </p:spTree>
    <p:extLst>
      <p:ext uri="{BB962C8B-B14F-4D97-AF65-F5344CB8AC3E}">
        <p14:creationId xmlns:p14="http://schemas.microsoft.com/office/powerpoint/2010/main" val="41707837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16361" y="2501368"/>
            <a:ext cx="4444182" cy="2361114"/>
          </a:xfrm>
          <a:prstGeom prst="rect">
            <a:avLst/>
          </a:prstGeom>
        </p:spPr>
      </p:pic>
      <p:pic>
        <p:nvPicPr>
          <p:cNvPr id="4" name="Picture 3"/>
          <p:cNvPicPr>
            <a:picLocks noChangeAspect="1"/>
          </p:cNvPicPr>
          <p:nvPr/>
        </p:nvPicPr>
        <p:blipFill>
          <a:blip r:embed="rId4"/>
          <a:stretch>
            <a:fillRect/>
          </a:stretch>
        </p:blipFill>
        <p:spPr>
          <a:xfrm>
            <a:off x="200030" y="835539"/>
            <a:ext cx="1310754" cy="719390"/>
          </a:xfrm>
          <a:prstGeom prst="rect">
            <a:avLst/>
          </a:prstGeom>
        </p:spPr>
      </p:pic>
      <p:sp>
        <p:nvSpPr>
          <p:cNvPr id="5" name="Rectangle 4"/>
          <p:cNvSpPr/>
          <p:nvPr/>
        </p:nvSpPr>
        <p:spPr>
          <a:xfrm>
            <a:off x="412955" y="1617624"/>
            <a:ext cx="8445909" cy="646331"/>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We can use two methods to load our data into the R software environment</a:t>
            </a:r>
            <a:r>
              <a:rPr lang="en-US" dirty="0" smtClean="0">
                <a:solidFill>
                  <a:schemeClr val="bg1"/>
                </a:solidFill>
                <a:latin typeface="Times New Roman" panose="02020603050405020304" pitchFamily="18" charset="0"/>
                <a:cs typeface="Times New Roman" panose="02020603050405020304" pitchFamily="18" charset="0"/>
              </a:rPr>
              <a:t>: In </a:t>
            </a:r>
            <a:r>
              <a:rPr lang="en-US" dirty="0">
                <a:solidFill>
                  <a:schemeClr val="bg1"/>
                </a:solidFill>
                <a:latin typeface="Times New Roman" panose="02020603050405020304" pitchFamily="18" charset="0"/>
                <a:cs typeface="Times New Roman" panose="02020603050405020304" pitchFamily="18" charset="0"/>
              </a:rPr>
              <a:t>the first method, you can use the </a:t>
            </a:r>
            <a:r>
              <a:rPr lang="en-US" i="1" dirty="0" err="1" smtClean="0">
                <a:solidFill>
                  <a:schemeClr val="bg1"/>
                </a:solidFill>
                <a:latin typeface="Times New Roman" panose="02020603050405020304" pitchFamily="18" charset="0"/>
                <a:cs typeface="Times New Roman" panose="02020603050405020304" pitchFamily="18" charset="0"/>
              </a:rPr>
              <a:t>rio</a:t>
            </a: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package with the </a:t>
            </a:r>
            <a:r>
              <a:rPr lang="en-US" dirty="0" smtClean="0">
                <a:solidFill>
                  <a:schemeClr val="bg1"/>
                </a:solidFill>
                <a:latin typeface="Times New Roman" panose="02020603050405020304" pitchFamily="18" charset="0"/>
                <a:cs typeface="Times New Roman" panose="02020603050405020304" pitchFamily="18" charset="0"/>
              </a:rPr>
              <a:t>command:’</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6" name="Rectangle 5"/>
          <p:cNvSpPr/>
          <p:nvPr/>
        </p:nvSpPr>
        <p:spPr>
          <a:xfrm>
            <a:off x="533808" y="2582618"/>
            <a:ext cx="3435556" cy="417871"/>
          </a:xfrm>
          <a:prstGeom prst="rect">
            <a:avLst/>
          </a:prstGeom>
        </p:spPr>
        <p:txBody>
          <a:bodyPr wrap="none">
            <a:spAutoFit/>
          </a:bodyPr>
          <a:lstStyle/>
          <a:p>
            <a:pPr algn="just" rtl="1">
              <a:lnSpc>
                <a:spcPct val="115000"/>
              </a:lnSpc>
              <a:spcAft>
                <a:spcPts val="800"/>
              </a:spcAft>
              <a:tabLst>
                <a:tab pos="2971800" algn="ctr"/>
                <a:tab pos="4008120" algn="l"/>
              </a:tabLst>
            </a:pPr>
            <a:r>
              <a:rPr lang="en-US" sz="2000" i="1" dirty="0">
                <a:solidFill>
                  <a:schemeClr val="bg1"/>
                </a:solidFill>
                <a:latin typeface="Times New Roman" panose="02020603050405020304" pitchFamily="18" charset="0"/>
                <a:cs typeface="Times New Roman" panose="02020603050405020304" pitchFamily="18" charset="0"/>
              </a:rPr>
              <a:t>Data &lt;- import (choose files ())</a:t>
            </a:r>
          </a:p>
        </p:txBody>
      </p:sp>
      <p:pic>
        <p:nvPicPr>
          <p:cNvPr id="7" name="Picture 6"/>
          <p:cNvPicPr>
            <a:picLocks noChangeAspect="1"/>
          </p:cNvPicPr>
          <p:nvPr/>
        </p:nvPicPr>
        <p:blipFill>
          <a:blip r:embed="rId5"/>
          <a:stretch>
            <a:fillRect/>
          </a:stretch>
        </p:blipFill>
        <p:spPr>
          <a:xfrm>
            <a:off x="8043538" y="229674"/>
            <a:ext cx="804742" cy="731583"/>
          </a:xfrm>
          <a:prstGeom prst="rect">
            <a:avLst/>
          </a:prstGeom>
        </p:spPr>
      </p:pic>
      <p:sp>
        <p:nvSpPr>
          <p:cNvPr id="8" name="Slide Number Placeholder 7"/>
          <p:cNvSpPr>
            <a:spLocks noGrp="1"/>
          </p:cNvSpPr>
          <p:nvPr>
            <p:ph type="sldNum" sz="quarter" idx="12"/>
          </p:nvPr>
        </p:nvSpPr>
        <p:spPr/>
        <p:txBody>
          <a:bodyPr/>
          <a:lstStyle/>
          <a:p>
            <a:fld id="{B82CCC60-E8CD-4174-8B1A-7DF615B22EEF}" type="slidenum">
              <a:rPr lang="en-US" smtClean="0"/>
              <a:pPr/>
              <a:t>6</a:t>
            </a:fld>
            <a:endParaRPr lang="en-US"/>
          </a:p>
        </p:txBody>
      </p:sp>
    </p:spTree>
    <p:extLst>
      <p:ext uri="{BB962C8B-B14F-4D97-AF65-F5344CB8AC3E}">
        <p14:creationId xmlns:p14="http://schemas.microsoft.com/office/powerpoint/2010/main" val="10910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8709" y="1373513"/>
            <a:ext cx="6297561" cy="369332"/>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In the second method, it is possible to set the working directory:</a:t>
            </a:r>
          </a:p>
        </p:txBody>
      </p:sp>
      <p:sp>
        <p:nvSpPr>
          <p:cNvPr id="3" name="Rectangle 2"/>
          <p:cNvSpPr/>
          <p:nvPr/>
        </p:nvSpPr>
        <p:spPr>
          <a:xfrm>
            <a:off x="4075471" y="1693799"/>
            <a:ext cx="3859161" cy="385362"/>
          </a:xfrm>
          <a:prstGeom prst="rect">
            <a:avLst/>
          </a:prstGeom>
        </p:spPr>
        <p:txBody>
          <a:bodyPr wrap="square">
            <a:spAutoFit/>
          </a:bodyPr>
          <a:lstStyle/>
          <a:p>
            <a:pPr algn="just">
              <a:lnSpc>
                <a:spcPct val="115000"/>
              </a:lnSpc>
              <a:spcAft>
                <a:spcPts val="800"/>
              </a:spcAft>
              <a:tabLst>
                <a:tab pos="2971800" algn="ctr"/>
                <a:tab pos="4008120" algn="l"/>
              </a:tabLst>
            </a:pPr>
            <a:r>
              <a:rPr lang="en-US" i="1" dirty="0" err="1">
                <a:solidFill>
                  <a:schemeClr val="bg1"/>
                </a:solidFill>
                <a:latin typeface="Times New Roman" panose="02020603050405020304" pitchFamily="18" charset="0"/>
                <a:cs typeface="Times New Roman" panose="02020603050405020304" pitchFamily="18" charset="0"/>
              </a:rPr>
              <a:t>setwd</a:t>
            </a:r>
            <a:r>
              <a:rPr lang="en-US" i="1" dirty="0">
                <a:solidFill>
                  <a:schemeClr val="bg1"/>
                </a:solidFill>
                <a:latin typeface="Times New Roman" panose="02020603050405020304" pitchFamily="18" charset="0"/>
                <a:cs typeface="Times New Roman" panose="02020603050405020304" pitchFamily="18" charset="0"/>
              </a:rPr>
              <a:t> ("C:/</a:t>
            </a:r>
            <a:r>
              <a:rPr lang="en-US" i="1" dirty="0" smtClean="0">
                <a:solidFill>
                  <a:schemeClr val="bg1"/>
                </a:solidFill>
                <a:latin typeface="Times New Roman" panose="02020603050405020304" pitchFamily="18" charset="0"/>
                <a:cs typeface="Times New Roman" panose="02020603050405020304" pitchFamily="18" charset="0"/>
              </a:rPr>
              <a:t>Users/LAYA/Desktop/SDM)</a:t>
            </a:r>
            <a:endParaRPr lang="en-US" i="1" dirty="0">
              <a:solidFill>
                <a:schemeClr val="bg1"/>
              </a:solidFill>
              <a:latin typeface="Times New Roman" panose="02020603050405020304" pitchFamily="18" charset="0"/>
              <a:cs typeface="Times New Roman" panose="02020603050405020304" pitchFamily="18" charset="0"/>
            </a:endParaRPr>
          </a:p>
        </p:txBody>
      </p:sp>
      <p:sp>
        <p:nvSpPr>
          <p:cNvPr id="4" name="Rectangle 3"/>
          <p:cNvSpPr/>
          <p:nvPr/>
        </p:nvSpPr>
        <p:spPr>
          <a:xfrm>
            <a:off x="319548" y="2267400"/>
            <a:ext cx="8303342" cy="646331"/>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Using the </a:t>
            </a:r>
            <a:r>
              <a:rPr lang="en-US" i="1" dirty="0" err="1">
                <a:solidFill>
                  <a:schemeClr val="bg1"/>
                </a:solidFill>
                <a:latin typeface="Times New Roman" panose="02020603050405020304" pitchFamily="18" charset="0"/>
                <a:cs typeface="Times New Roman" panose="02020603050405020304" pitchFamily="18" charset="0"/>
              </a:rPr>
              <a:t>list.files</a:t>
            </a:r>
            <a:r>
              <a:rPr lang="en-US" i="1" dirty="0">
                <a:solidFill>
                  <a:schemeClr val="bg1"/>
                </a:solidFill>
                <a:latin typeface="Times New Roman" panose="02020603050405020304" pitchFamily="18" charset="0"/>
                <a:cs typeface="Times New Roman" panose="02020603050405020304" pitchFamily="18" charset="0"/>
              </a:rPr>
              <a:t> () </a:t>
            </a:r>
            <a:r>
              <a:rPr lang="en-US" dirty="0">
                <a:solidFill>
                  <a:schemeClr val="bg1"/>
                </a:solidFill>
                <a:latin typeface="Times New Roman" panose="02020603050405020304" pitchFamily="18" charset="0"/>
                <a:cs typeface="Times New Roman" panose="02020603050405020304" pitchFamily="18" charset="0"/>
              </a:rPr>
              <a:t>command, you can see all the files in the folder and then select the desired file.</a:t>
            </a:r>
          </a:p>
        </p:txBody>
      </p:sp>
      <p:sp>
        <p:nvSpPr>
          <p:cNvPr id="5" name="Rectangle 4"/>
          <p:cNvSpPr/>
          <p:nvPr/>
        </p:nvSpPr>
        <p:spPr>
          <a:xfrm>
            <a:off x="4113123" y="2867754"/>
            <a:ext cx="3395481" cy="385362"/>
          </a:xfrm>
          <a:prstGeom prst="rect">
            <a:avLst/>
          </a:prstGeom>
        </p:spPr>
        <p:txBody>
          <a:bodyPr wrap="none">
            <a:spAutoFit/>
          </a:bodyPr>
          <a:lstStyle/>
          <a:p>
            <a:pPr algn="just">
              <a:lnSpc>
                <a:spcPct val="115000"/>
              </a:lnSpc>
              <a:spcAft>
                <a:spcPts val="800"/>
              </a:spcAft>
              <a:tabLst>
                <a:tab pos="2971800" algn="ctr"/>
                <a:tab pos="4008120" algn="l"/>
              </a:tabLst>
            </a:pPr>
            <a:r>
              <a:rPr lang="en-US" i="1" dirty="0">
                <a:solidFill>
                  <a:schemeClr val="bg1"/>
                </a:solidFill>
                <a:latin typeface="Times New Roman" panose="02020603050405020304" pitchFamily="18" charset="0"/>
                <a:cs typeface="Times New Roman" panose="02020603050405020304" pitchFamily="18" charset="0"/>
              </a:rPr>
              <a:t>Data &lt;- import ("</a:t>
            </a:r>
            <a:r>
              <a:rPr lang="en-US" i="1" dirty="0" smtClean="0">
                <a:solidFill>
                  <a:schemeClr val="bg1"/>
                </a:solidFill>
                <a:latin typeface="Times New Roman" panose="02020603050405020304" pitchFamily="18" charset="0"/>
                <a:cs typeface="Times New Roman" panose="02020603050405020304" pitchFamily="18" charset="0"/>
              </a:rPr>
              <a:t>Data.SDM.xlsx</a:t>
            </a:r>
            <a:r>
              <a:rPr lang="en-US" i="1" dirty="0">
                <a:solidFill>
                  <a:schemeClr val="bg1"/>
                </a:solidFill>
                <a:latin typeface="Times New Roman" panose="02020603050405020304" pitchFamily="18" charset="0"/>
                <a:cs typeface="Times New Roman" panose="02020603050405020304" pitchFamily="18" charset="0"/>
              </a:rPr>
              <a:t>")</a:t>
            </a:r>
          </a:p>
        </p:txBody>
      </p:sp>
      <p:pic>
        <p:nvPicPr>
          <p:cNvPr id="6" name="Picture 5"/>
          <p:cNvPicPr>
            <a:picLocks noChangeAspect="1"/>
          </p:cNvPicPr>
          <p:nvPr/>
        </p:nvPicPr>
        <p:blipFill>
          <a:blip r:embed="rId3"/>
          <a:stretch>
            <a:fillRect/>
          </a:stretch>
        </p:blipFill>
        <p:spPr>
          <a:xfrm>
            <a:off x="2140716" y="3490170"/>
            <a:ext cx="4083103" cy="1493368"/>
          </a:xfrm>
          <a:prstGeom prst="rect">
            <a:avLst/>
          </a:prstGeom>
        </p:spPr>
      </p:pic>
      <p:pic>
        <p:nvPicPr>
          <p:cNvPr id="7" name="Picture 6"/>
          <p:cNvPicPr>
            <a:picLocks noChangeAspect="1"/>
          </p:cNvPicPr>
          <p:nvPr/>
        </p:nvPicPr>
        <p:blipFill>
          <a:blip r:embed="rId4"/>
          <a:stretch>
            <a:fillRect/>
          </a:stretch>
        </p:blipFill>
        <p:spPr>
          <a:xfrm>
            <a:off x="8053371" y="278836"/>
            <a:ext cx="804742" cy="731583"/>
          </a:xfrm>
          <a:prstGeom prst="rect">
            <a:avLst/>
          </a:prstGeom>
        </p:spPr>
      </p:pic>
      <p:sp>
        <p:nvSpPr>
          <p:cNvPr id="8" name="Slide Number Placeholder 7"/>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2826209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entagon 2"/>
          <p:cNvSpPr/>
          <p:nvPr/>
        </p:nvSpPr>
        <p:spPr>
          <a:xfrm>
            <a:off x="275304" y="835741"/>
            <a:ext cx="1533832" cy="648929"/>
          </a:xfrm>
          <a:prstGeom prst="homePlat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Second step</a:t>
            </a:r>
            <a:endParaRPr lang="en-US"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Rectangle 3"/>
          <p:cNvSpPr/>
          <p:nvPr/>
        </p:nvSpPr>
        <p:spPr>
          <a:xfrm>
            <a:off x="319548" y="1737307"/>
            <a:ext cx="8519652" cy="369332"/>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We use the </a:t>
            </a:r>
            <a:r>
              <a:rPr lang="en-US" i="1" dirty="0">
                <a:solidFill>
                  <a:schemeClr val="bg1"/>
                </a:solidFill>
                <a:latin typeface="Times New Roman" panose="02020603050405020304" pitchFamily="18" charset="0"/>
                <a:cs typeface="Times New Roman" panose="02020603050405020304" pitchFamily="18" charset="0"/>
              </a:rPr>
              <a:t>SF</a:t>
            </a:r>
            <a:r>
              <a:rPr lang="en-US" dirty="0">
                <a:solidFill>
                  <a:schemeClr val="bg1"/>
                </a:solidFill>
                <a:latin typeface="Times New Roman" panose="02020603050405020304" pitchFamily="18" charset="0"/>
                <a:cs typeface="Times New Roman" panose="02020603050405020304" pitchFamily="18" charset="0"/>
              </a:rPr>
              <a:t> package to convert the data into a spatial object. which we called it at first.</a:t>
            </a:r>
          </a:p>
        </p:txBody>
      </p:sp>
      <p:sp>
        <p:nvSpPr>
          <p:cNvPr id="5" name="Rectangle 4"/>
          <p:cNvSpPr/>
          <p:nvPr/>
        </p:nvSpPr>
        <p:spPr>
          <a:xfrm>
            <a:off x="1091381" y="2384015"/>
            <a:ext cx="6779341" cy="385362"/>
          </a:xfrm>
          <a:prstGeom prst="rect">
            <a:avLst/>
          </a:prstGeom>
        </p:spPr>
        <p:txBody>
          <a:bodyPr wrap="square">
            <a:spAutoFit/>
          </a:bodyPr>
          <a:lstStyle/>
          <a:p>
            <a:pPr algn="ctr">
              <a:lnSpc>
                <a:spcPct val="115000"/>
              </a:lnSpc>
            </a:pPr>
            <a:r>
              <a:rPr lang="en-US" i="1" dirty="0">
                <a:solidFill>
                  <a:schemeClr val="bg1"/>
                </a:solidFill>
                <a:latin typeface="Times New Roman" panose="02020603050405020304" pitchFamily="18" charset="0"/>
                <a:cs typeface="Times New Roman" panose="02020603050405020304" pitchFamily="18" charset="0"/>
              </a:rPr>
              <a:t>Data.SF &lt;- st_as_sf (Data, coords = c("X "," Y </a:t>
            </a:r>
            <a:r>
              <a:rPr lang="en-US" i="1" dirty="0" smtClean="0">
                <a:solidFill>
                  <a:schemeClr val="bg1"/>
                </a:solidFill>
                <a:latin typeface="Times New Roman" panose="02020603050405020304" pitchFamily="18" charset="0"/>
                <a:cs typeface="Times New Roman" panose="02020603050405020304" pitchFamily="18" charset="0"/>
              </a:rPr>
              <a:t>"), crs=4326</a:t>
            </a:r>
            <a:r>
              <a:rPr lang="en-US" i="1" dirty="0">
                <a:solidFill>
                  <a:schemeClr val="bg1"/>
                </a:solidFill>
                <a:latin typeface="Times New Roman" panose="02020603050405020304" pitchFamily="18" charset="0"/>
                <a:cs typeface="Times New Roman" panose="02020603050405020304" pitchFamily="18" charset="0"/>
              </a:rPr>
              <a:t>)</a:t>
            </a:r>
          </a:p>
        </p:txBody>
      </p:sp>
      <p:sp>
        <p:nvSpPr>
          <p:cNvPr id="6" name="Rectangle 5"/>
          <p:cNvSpPr/>
          <p:nvPr/>
        </p:nvSpPr>
        <p:spPr>
          <a:xfrm>
            <a:off x="452283" y="3257917"/>
            <a:ext cx="8032955" cy="923330"/>
          </a:xfrm>
          <a:prstGeom prst="rect">
            <a:avLst/>
          </a:prstGeom>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Geographical reference coordinate systems define points on the earth's surface with the help of longitude and latitude values. These values are the angles measured from the center of the Earth with zero longitude located on a given meridian.</a:t>
            </a:r>
          </a:p>
        </p:txBody>
      </p:sp>
      <p:pic>
        <p:nvPicPr>
          <p:cNvPr id="7" name="Picture 6"/>
          <p:cNvPicPr>
            <a:picLocks noChangeAspect="1"/>
          </p:cNvPicPr>
          <p:nvPr/>
        </p:nvPicPr>
        <p:blipFill>
          <a:blip r:embed="rId3"/>
          <a:stretch>
            <a:fillRect/>
          </a:stretch>
        </p:blipFill>
        <p:spPr>
          <a:xfrm>
            <a:off x="8082868" y="298500"/>
            <a:ext cx="804742" cy="731583"/>
          </a:xfrm>
          <a:prstGeom prst="rect">
            <a:avLst/>
          </a:prstGeom>
        </p:spPr>
      </p:pic>
      <p:sp>
        <p:nvSpPr>
          <p:cNvPr id="8" name="Slide Number Placeholder 7"/>
          <p:cNvSpPr>
            <a:spLocks noGrp="1"/>
          </p:cNvSpPr>
          <p:nvPr>
            <p:ph type="sldNum" sz="quarter" idx="12"/>
          </p:nvPr>
        </p:nvSpPr>
        <p:spPr/>
        <p:txBody>
          <a:bodyPr/>
          <a:lstStyle/>
          <a:p>
            <a:fld id="{B82CCC60-E8CD-4174-8B1A-7DF615B22EEF}" type="slidenum">
              <a:rPr lang="en-US" smtClean="0"/>
              <a:pPr/>
              <a:t>8</a:t>
            </a:fld>
            <a:endParaRPr lang="en-US"/>
          </a:p>
        </p:txBody>
      </p:sp>
    </p:spTree>
    <p:extLst>
      <p:ext uri="{BB962C8B-B14F-4D97-AF65-F5344CB8AC3E}">
        <p14:creationId xmlns:p14="http://schemas.microsoft.com/office/powerpoint/2010/main" val="312278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4833" y="908186"/>
            <a:ext cx="8767960" cy="3864230"/>
          </a:xfrm>
          <a:prstGeom prst="rect">
            <a:avLst/>
          </a:prstGeom>
        </p:spPr>
      </p:pic>
      <p:pic>
        <p:nvPicPr>
          <p:cNvPr id="4" name="Picture 3"/>
          <p:cNvPicPr>
            <a:picLocks noChangeAspect="1"/>
          </p:cNvPicPr>
          <p:nvPr/>
        </p:nvPicPr>
        <p:blipFill>
          <a:blip r:embed="rId4"/>
          <a:stretch>
            <a:fillRect/>
          </a:stretch>
        </p:blipFill>
        <p:spPr>
          <a:xfrm>
            <a:off x="8151693" y="151016"/>
            <a:ext cx="804742" cy="731583"/>
          </a:xfrm>
          <a:prstGeom prst="rect">
            <a:avLst/>
          </a:prstGeom>
        </p:spPr>
      </p:pic>
      <p:sp>
        <p:nvSpPr>
          <p:cNvPr id="5" name="Slide Number Placeholder 4"/>
          <p:cNvSpPr>
            <a:spLocks noGrp="1"/>
          </p:cNvSpPr>
          <p:nvPr>
            <p:ph type="sldNum" sz="quarter" idx="12"/>
          </p:nvPr>
        </p:nvSpPr>
        <p:spPr/>
        <p:txBody>
          <a:bodyPr/>
          <a:lstStyle/>
          <a:p>
            <a:fld id="{B82CCC60-E8CD-4174-8B1A-7DF615B22EEF}" type="slidenum">
              <a:rPr lang="en-US" smtClean="0"/>
              <a:pPr/>
              <a:t>9</a:t>
            </a:fld>
            <a:endParaRPr lang="en-US"/>
          </a:p>
        </p:txBody>
      </p:sp>
    </p:spTree>
    <p:extLst>
      <p:ext uri="{BB962C8B-B14F-4D97-AF65-F5344CB8AC3E}">
        <p14:creationId xmlns:p14="http://schemas.microsoft.com/office/powerpoint/2010/main" val="2537190607"/>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2">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1144</Words>
  <Application>Microsoft Office PowerPoint</Application>
  <PresentationFormat>On-screen Show (16:9)</PresentationFormat>
  <Paragraphs>201</Paragraphs>
  <Slides>46</Slides>
  <Notes>39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Arial</vt:lpstr>
      <vt:lpstr>B Nazanin</vt:lpstr>
      <vt:lpstr>Calibri</vt:lpstr>
      <vt:lpstr>Century Gothic</vt:lpstr>
      <vt:lpstr>Times New Roman</vt:lpstr>
      <vt:lpstr>Wingdings 3</vt:lpstr>
      <vt:lpstr>Office Theme</vt:lpstr>
      <vt:lpstr>Ion Boardroom</vt:lpstr>
      <vt:lpstr>Species Distribution Models (SDM)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2023-02-01T18:49:51Z</dcterms:modified>
</cp:coreProperties>
</file>